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2" r:id="rId3"/>
    <p:sldId id="263" r:id="rId4"/>
    <p:sldId id="271" r:id="rId5"/>
    <p:sldId id="268" r:id="rId6"/>
    <p:sldId id="264" r:id="rId7"/>
    <p:sldId id="265" r:id="rId8"/>
    <p:sldId id="266" r:id="rId9"/>
    <p:sldId id="267" r:id="rId10"/>
    <p:sldId id="262" r:id="rId11"/>
    <p:sldId id="256" r:id="rId12"/>
    <p:sldId id="258" r:id="rId13"/>
    <p:sldId id="259" r:id="rId14"/>
    <p:sldId id="260" r:id="rId15"/>
    <p:sldId id="261" r:id="rId16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78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94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4.xml"/><Relationship Id="rId2" Type="http://schemas.openxmlformats.org/officeDocument/2006/relationships/image" Target="../media/image1.png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8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9.xml"/><Relationship Id="rId1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90.xml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92.xml"/><Relationship Id="rId2" Type="http://schemas.openxmlformats.org/officeDocument/2006/relationships/image" Target="../media/image17.png"/><Relationship Id="rId1" Type="http://schemas.openxmlformats.org/officeDocument/2006/relationships/tags" Target="../tags/tag91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93.xml"/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5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67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tags" Target="../tags/tag66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69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tags" Target="../tags/tag68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0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1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2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3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81.xml"/><Relationship Id="rId8" Type="http://schemas.openxmlformats.org/officeDocument/2006/relationships/tags" Target="../tags/tag80.xml"/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6" Type="http://schemas.openxmlformats.org/officeDocument/2006/relationships/slideLayout" Target="../slideLayouts/slideLayout2.xml"/><Relationship Id="rId15" Type="http://schemas.openxmlformats.org/officeDocument/2006/relationships/tags" Target="../tags/tag87.xml"/><Relationship Id="rId14" Type="http://schemas.openxmlformats.org/officeDocument/2006/relationships/tags" Target="../tags/tag86.xml"/><Relationship Id="rId13" Type="http://schemas.openxmlformats.org/officeDocument/2006/relationships/tags" Target="../tags/tag85.xml"/><Relationship Id="rId12" Type="http://schemas.openxmlformats.org/officeDocument/2006/relationships/tags" Target="../tags/tag84.xml"/><Relationship Id="rId11" Type="http://schemas.openxmlformats.org/officeDocument/2006/relationships/tags" Target="../tags/tag83.xml"/><Relationship Id="rId10" Type="http://schemas.openxmlformats.org/officeDocument/2006/relationships/tags" Target="../tags/tag82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2635" cy="690816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0095" cy="68586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0" name="图片 99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3793" name="图片 5" descr="ZUQI$TEA2VVNX@%(2S1]8DH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261620" y="709295"/>
            <a:ext cx="5600065" cy="56311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200000"/>
              </a:lnSpc>
            </a:pPr>
            <a:r>
              <a:rPr lang="zh-CN" altLang="en-US"/>
              <a:t>眼部伤害：取下冲眼喷头防尘罩，压下冲眼喷头阀门，将眼部移到冲眼喷头上方，根据出水高度调节眼部与出水喷头的距离。在眼部移至冲眼喷头出水上方时，喷出的水应清澈；冲洗时眼睛要睁开，眼珠来回转动；连续冲洗时间不得少于15min，再根据实际情况确定是否就医治疗。</a:t>
            </a:r>
            <a:endParaRPr lang="zh-CN" altLang="en-US"/>
          </a:p>
          <a:p>
            <a:pPr algn="just">
              <a:lnSpc>
                <a:spcPct val="200000"/>
              </a:lnSpc>
            </a:pPr>
            <a:endParaRPr lang="zh-CN" altLang="en-US"/>
          </a:p>
          <a:p>
            <a:pPr algn="just">
              <a:lnSpc>
                <a:spcPct val="200000"/>
              </a:lnSpc>
            </a:pPr>
            <a:r>
              <a:rPr lang="zh-CN" altLang="en-US"/>
              <a:t>躯体伤害：脱去污染的衣物，拉开喷淋喷头阀门。冲洗时不得隔着衣物冲洗伤害部位；连续冲洗时间不得少于15 min，再根据实际情况确定是否就医治疗。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5635" y="3810"/>
            <a:ext cx="6476365" cy="685419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itle 1"/>
          <p:cNvSpPr>
            <a:spLocks noGrp="1"/>
          </p:cNvSpPr>
          <p:nvPr/>
        </p:nvSpPr>
        <p:spPr>
          <a:xfrm>
            <a:off x="2192655" y="725488"/>
            <a:ext cx="8139113" cy="647700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</a:rPr>
              <a:t>实验室事故应急预案的</a:t>
            </a:r>
            <a:r>
              <a:rPr kumimoji="0" lang="zh-CN" altLang="en-US" sz="2400" b="1" i="0" u="none" strike="noStrike" kern="1200" cap="none" spc="200" normalizeH="0" baseline="0" noProof="1" dirty="0" smtClean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</a:rPr>
              <a:t>要素</a:t>
            </a:r>
            <a:r>
              <a:rPr kumimoji="0" lang="en-US" altLang="zh-CN" sz="2800" b="1" i="0" u="none" strike="noStrike" kern="1200" cap="none" spc="200" normalizeH="0" baseline="0" noProof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rPr>
              <a:t>(PPRR)</a:t>
            </a:r>
            <a:endParaRPr kumimoji="0" lang="en-US" altLang="zh-CN" sz="2800" b="1" i="0" u="none" strike="noStrike" kern="1200" cap="none" spc="200" normalizeH="0" baseline="0" noProof="1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32777" name="Group 92"/>
          <p:cNvGrpSpPr/>
          <p:nvPr/>
        </p:nvGrpSpPr>
        <p:grpSpPr>
          <a:xfrm>
            <a:off x="64770" y="1981835"/>
            <a:ext cx="12062460" cy="3423160"/>
            <a:chOff x="9525" y="3649329"/>
            <a:chExt cx="9144000" cy="2710331"/>
          </a:xfrm>
        </p:grpSpPr>
        <p:grpSp>
          <p:nvGrpSpPr>
            <p:cNvPr id="32778" name="Group 83"/>
            <p:cNvGrpSpPr/>
            <p:nvPr/>
          </p:nvGrpSpPr>
          <p:grpSpPr>
            <a:xfrm>
              <a:off x="9525" y="4064789"/>
              <a:ext cx="9144000" cy="1909762"/>
              <a:chOff x="0" y="2954338"/>
              <a:chExt cx="9144000" cy="1909762"/>
            </a:xfrm>
          </p:grpSpPr>
          <p:grpSp>
            <p:nvGrpSpPr>
              <p:cNvPr id="32779" name="Group 18"/>
              <p:cNvGrpSpPr/>
              <p:nvPr/>
            </p:nvGrpSpPr>
            <p:grpSpPr>
              <a:xfrm>
                <a:off x="1096963" y="3381375"/>
                <a:ext cx="1041400" cy="1052513"/>
                <a:chOff x="691" y="2077"/>
                <a:chExt cx="656" cy="663"/>
              </a:xfrm>
            </p:grpSpPr>
            <p:pic>
              <p:nvPicPr>
                <p:cNvPr id="32780" name="Picture 19" descr="circuler_1"/>
                <p:cNvPicPr>
                  <a:picLocks noChangeAspect="1"/>
                </p:cNvPicPr>
                <p:nvPr/>
              </p:nvPicPr>
              <p:blipFill>
                <a:blip r:embed="rId1"/>
                <a:stretch>
                  <a:fillRect/>
                </a:stretch>
              </p:blipFill>
              <p:spPr>
                <a:xfrm>
                  <a:off x="691" y="2077"/>
                  <a:ext cx="656" cy="66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2781" name="Oval 20"/>
                <p:cNvSpPr/>
                <p:nvPr/>
              </p:nvSpPr>
              <p:spPr>
                <a:xfrm>
                  <a:off x="691" y="2077"/>
                  <a:ext cx="652" cy="66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50000">
                      <a:srgbClr val="C7DCF1"/>
                    </a:gs>
                    <a:gs pos="100000">
                      <a:schemeClr val="hlink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wrap="none" anchor="ctr" anchorCtr="0"/>
                <a:p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</a:endParaRPr>
                </a:p>
              </p:txBody>
            </p:sp>
            <p:grpSp>
              <p:nvGrpSpPr>
                <p:cNvPr id="32782" name="Group 21"/>
                <p:cNvGrpSpPr/>
                <p:nvPr/>
              </p:nvGrpSpPr>
              <p:grpSpPr>
                <a:xfrm>
                  <a:off x="737" y="2609"/>
                  <a:ext cx="575" cy="110"/>
                  <a:chOff x="3704" y="1872"/>
                  <a:chExt cx="827" cy="156"/>
                </a:xfrm>
              </p:grpSpPr>
              <p:grpSp>
                <p:nvGrpSpPr>
                  <p:cNvPr id="32783" name="Group 22"/>
                  <p:cNvGrpSpPr/>
                  <p:nvPr/>
                </p:nvGrpSpPr>
                <p:grpSpPr>
                  <a:xfrm rot="-1297425" flipH="1" flipV="1">
                    <a:off x="3850" y="1872"/>
                    <a:ext cx="681" cy="150"/>
                    <a:chOff x="1565" y="2568"/>
                    <a:chExt cx="1118" cy="279"/>
                  </a:xfrm>
                </p:grpSpPr>
                <p:sp>
                  <p:nvSpPr>
                    <p:cNvPr id="32784" name="AutoShape 23"/>
                    <p:cNvSpPr/>
                    <p:nvPr/>
                  </p:nvSpPr>
                  <p:spPr>
                    <a:xfrm rot="5263130">
                      <a:off x="1853" y="2268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 w="9525">
                      <a:noFill/>
                    </a:ln>
                  </p:spPr>
                  <p:txBody>
                    <a:bodyPr wrap="none" anchor="ctr" anchorCtr="0"/>
                    <a:p>
                      <a:endParaRPr lang="zh-CN" altLang="en-US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32785" name="AutoShape 24"/>
                    <p:cNvSpPr/>
                    <p:nvPr/>
                  </p:nvSpPr>
                  <p:spPr>
                    <a:xfrm rot="6078281">
                      <a:off x="1989" y="2268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 w="9525">
                      <a:noFill/>
                    </a:ln>
                  </p:spPr>
                  <p:txBody>
                    <a:bodyPr wrap="none" anchor="ctr" anchorCtr="0"/>
                    <a:p>
                      <a:endParaRPr lang="zh-CN" altLang="en-US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32786" name="AutoShape 25"/>
                    <p:cNvSpPr/>
                    <p:nvPr/>
                  </p:nvSpPr>
                  <p:spPr>
                    <a:xfrm rot="6373927">
                      <a:off x="2065" y="2290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 w="9525">
                      <a:noFill/>
                    </a:ln>
                  </p:spPr>
                  <p:txBody>
                    <a:bodyPr wrap="none" anchor="ctr" anchorCtr="0"/>
                    <a:p>
                      <a:endParaRPr lang="zh-CN" altLang="en-US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32787" name="AutoShape 26"/>
                    <p:cNvSpPr/>
                    <p:nvPr/>
                  </p:nvSpPr>
                  <p:spPr>
                    <a:xfrm rot="6906312">
                      <a:off x="2155" y="2320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 w="9525">
                      <a:noFill/>
                    </a:ln>
                  </p:spPr>
                  <p:txBody>
                    <a:bodyPr wrap="none" anchor="ctr" anchorCtr="0"/>
                    <a:p>
                      <a:endParaRPr lang="zh-CN" altLang="en-US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p:txBody>
                </p:sp>
              </p:grpSp>
              <p:grpSp>
                <p:nvGrpSpPr>
                  <p:cNvPr id="32788" name="Group 27"/>
                  <p:cNvGrpSpPr/>
                  <p:nvPr/>
                </p:nvGrpSpPr>
                <p:grpSpPr>
                  <a:xfrm rot="56115" flipH="1" flipV="1">
                    <a:off x="3704" y="1878"/>
                    <a:ext cx="681" cy="150"/>
                    <a:chOff x="1565" y="2568"/>
                    <a:chExt cx="1118" cy="279"/>
                  </a:xfrm>
                </p:grpSpPr>
                <p:sp>
                  <p:nvSpPr>
                    <p:cNvPr id="32789" name="AutoShape 28"/>
                    <p:cNvSpPr/>
                    <p:nvPr/>
                  </p:nvSpPr>
                  <p:spPr>
                    <a:xfrm rot="5263130">
                      <a:off x="1853" y="2268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 w="9525">
                      <a:noFill/>
                    </a:ln>
                  </p:spPr>
                  <p:txBody>
                    <a:bodyPr wrap="none" anchor="ctr" anchorCtr="0"/>
                    <a:p>
                      <a:endParaRPr lang="zh-CN" altLang="en-US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32790" name="AutoShape 29"/>
                    <p:cNvSpPr/>
                    <p:nvPr/>
                  </p:nvSpPr>
                  <p:spPr>
                    <a:xfrm rot="6078281">
                      <a:off x="1989" y="2268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 w="9525">
                      <a:noFill/>
                    </a:ln>
                  </p:spPr>
                  <p:txBody>
                    <a:bodyPr wrap="none" anchor="ctr" anchorCtr="0"/>
                    <a:p>
                      <a:endParaRPr lang="zh-CN" altLang="en-US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32791" name="AutoShape 30"/>
                    <p:cNvSpPr/>
                    <p:nvPr/>
                  </p:nvSpPr>
                  <p:spPr>
                    <a:xfrm rot="6373927">
                      <a:off x="2065" y="2290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 w="9525">
                      <a:noFill/>
                    </a:ln>
                  </p:spPr>
                  <p:txBody>
                    <a:bodyPr wrap="none" anchor="ctr" anchorCtr="0"/>
                    <a:p>
                      <a:endParaRPr lang="zh-CN" altLang="en-US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32792" name="AutoShape 31"/>
                    <p:cNvSpPr/>
                    <p:nvPr/>
                  </p:nvSpPr>
                  <p:spPr>
                    <a:xfrm rot="6906312">
                      <a:off x="2155" y="2320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 w="9525">
                      <a:noFill/>
                    </a:ln>
                  </p:spPr>
                  <p:txBody>
                    <a:bodyPr wrap="none" anchor="ctr" anchorCtr="0"/>
                    <a:p>
                      <a:endParaRPr lang="zh-CN" altLang="en-US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p:txBody>
                </p:sp>
              </p:grpSp>
            </p:grpSp>
          </p:grpSp>
          <p:grpSp>
            <p:nvGrpSpPr>
              <p:cNvPr id="32793" name="Group 32"/>
              <p:cNvGrpSpPr/>
              <p:nvPr/>
            </p:nvGrpSpPr>
            <p:grpSpPr>
              <a:xfrm>
                <a:off x="3060700" y="3373438"/>
                <a:ext cx="1041400" cy="1052512"/>
                <a:chOff x="1928" y="2072"/>
                <a:chExt cx="656" cy="663"/>
              </a:xfrm>
            </p:grpSpPr>
            <p:pic>
              <p:nvPicPr>
                <p:cNvPr id="32794" name="Picture 33" descr="circuler_1"/>
                <p:cNvPicPr>
                  <a:picLocks noChangeAspect="1"/>
                </p:cNvPicPr>
                <p:nvPr/>
              </p:nvPicPr>
              <p:blipFill>
                <a:blip r:embed="rId1"/>
                <a:stretch>
                  <a:fillRect/>
                </a:stretch>
              </p:blipFill>
              <p:spPr>
                <a:xfrm>
                  <a:off x="1928" y="2072"/>
                  <a:ext cx="656" cy="66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2795" name="Oval 34"/>
                <p:cNvSpPr/>
                <p:nvPr/>
              </p:nvSpPr>
              <p:spPr>
                <a:xfrm>
                  <a:off x="1928" y="2072"/>
                  <a:ext cx="652" cy="66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50000">
                      <a:srgbClr val="FBE2D1"/>
                    </a:gs>
                    <a:gs pos="100000">
                      <a:schemeClr val="accent2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wrap="none" anchor="ctr" anchorCtr="0"/>
                <a:p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</a:endParaRPr>
                </a:p>
              </p:txBody>
            </p:sp>
            <p:grpSp>
              <p:nvGrpSpPr>
                <p:cNvPr id="32796" name="Group 35"/>
                <p:cNvGrpSpPr/>
                <p:nvPr/>
              </p:nvGrpSpPr>
              <p:grpSpPr>
                <a:xfrm>
                  <a:off x="1974" y="2604"/>
                  <a:ext cx="575" cy="110"/>
                  <a:chOff x="3704" y="1872"/>
                  <a:chExt cx="827" cy="156"/>
                </a:xfrm>
              </p:grpSpPr>
              <p:grpSp>
                <p:nvGrpSpPr>
                  <p:cNvPr id="32797" name="Group 36"/>
                  <p:cNvGrpSpPr/>
                  <p:nvPr/>
                </p:nvGrpSpPr>
                <p:grpSpPr>
                  <a:xfrm rot="-1297425" flipH="1" flipV="1">
                    <a:off x="3850" y="1872"/>
                    <a:ext cx="681" cy="150"/>
                    <a:chOff x="1565" y="2568"/>
                    <a:chExt cx="1118" cy="279"/>
                  </a:xfrm>
                </p:grpSpPr>
                <p:sp>
                  <p:nvSpPr>
                    <p:cNvPr id="32798" name="AutoShape 37"/>
                    <p:cNvSpPr/>
                    <p:nvPr/>
                  </p:nvSpPr>
                  <p:spPr>
                    <a:xfrm rot="5263130">
                      <a:off x="1853" y="2268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 w="9525">
                      <a:noFill/>
                    </a:ln>
                  </p:spPr>
                  <p:txBody>
                    <a:bodyPr wrap="none" anchor="ctr" anchorCtr="0"/>
                    <a:p>
                      <a:endParaRPr lang="zh-CN" altLang="en-US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32799" name="AutoShape 38"/>
                    <p:cNvSpPr/>
                    <p:nvPr/>
                  </p:nvSpPr>
                  <p:spPr>
                    <a:xfrm rot="6078281">
                      <a:off x="1989" y="2268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 w="9525">
                      <a:noFill/>
                    </a:ln>
                  </p:spPr>
                  <p:txBody>
                    <a:bodyPr wrap="none" anchor="ctr" anchorCtr="0"/>
                    <a:p>
                      <a:endParaRPr lang="zh-CN" altLang="en-US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32800" name="AutoShape 39"/>
                    <p:cNvSpPr/>
                    <p:nvPr/>
                  </p:nvSpPr>
                  <p:spPr>
                    <a:xfrm rot="6373927">
                      <a:off x="2065" y="2290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 w="9525">
                      <a:noFill/>
                    </a:ln>
                  </p:spPr>
                  <p:txBody>
                    <a:bodyPr wrap="none" anchor="ctr" anchorCtr="0"/>
                    <a:p>
                      <a:endParaRPr lang="zh-CN" altLang="en-US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32801" name="AutoShape 40"/>
                    <p:cNvSpPr/>
                    <p:nvPr/>
                  </p:nvSpPr>
                  <p:spPr>
                    <a:xfrm rot="6906312">
                      <a:off x="2155" y="2320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 w="9525">
                      <a:noFill/>
                    </a:ln>
                  </p:spPr>
                  <p:txBody>
                    <a:bodyPr wrap="none" anchor="ctr" anchorCtr="0"/>
                    <a:p>
                      <a:endParaRPr lang="zh-CN" altLang="en-US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p:txBody>
                </p:sp>
              </p:grpSp>
              <p:grpSp>
                <p:nvGrpSpPr>
                  <p:cNvPr id="32802" name="Group 41"/>
                  <p:cNvGrpSpPr/>
                  <p:nvPr/>
                </p:nvGrpSpPr>
                <p:grpSpPr>
                  <a:xfrm rot="56115" flipH="1" flipV="1">
                    <a:off x="3704" y="1878"/>
                    <a:ext cx="681" cy="150"/>
                    <a:chOff x="1565" y="2568"/>
                    <a:chExt cx="1118" cy="279"/>
                  </a:xfrm>
                </p:grpSpPr>
                <p:sp>
                  <p:nvSpPr>
                    <p:cNvPr id="32803" name="AutoShape 42"/>
                    <p:cNvSpPr/>
                    <p:nvPr/>
                  </p:nvSpPr>
                  <p:spPr>
                    <a:xfrm rot="5263130">
                      <a:off x="1853" y="2268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 w="9525">
                      <a:noFill/>
                    </a:ln>
                  </p:spPr>
                  <p:txBody>
                    <a:bodyPr wrap="none" anchor="ctr" anchorCtr="0"/>
                    <a:p>
                      <a:endParaRPr lang="zh-CN" altLang="en-US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32804" name="AutoShape 43"/>
                    <p:cNvSpPr/>
                    <p:nvPr/>
                  </p:nvSpPr>
                  <p:spPr>
                    <a:xfrm rot="6078281">
                      <a:off x="1989" y="2268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 w="9525">
                      <a:noFill/>
                    </a:ln>
                  </p:spPr>
                  <p:txBody>
                    <a:bodyPr wrap="none" anchor="ctr" anchorCtr="0"/>
                    <a:p>
                      <a:endParaRPr lang="zh-CN" altLang="en-US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32805" name="AutoShape 44"/>
                    <p:cNvSpPr/>
                    <p:nvPr/>
                  </p:nvSpPr>
                  <p:spPr>
                    <a:xfrm rot="6373927">
                      <a:off x="2065" y="2290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 w="9525">
                      <a:noFill/>
                    </a:ln>
                  </p:spPr>
                  <p:txBody>
                    <a:bodyPr wrap="none" anchor="ctr" anchorCtr="0"/>
                    <a:p>
                      <a:endParaRPr lang="zh-CN" altLang="en-US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32806" name="AutoShape 45"/>
                    <p:cNvSpPr/>
                    <p:nvPr/>
                  </p:nvSpPr>
                  <p:spPr>
                    <a:xfrm rot="6906312">
                      <a:off x="2155" y="2320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 w="9525">
                      <a:noFill/>
                    </a:ln>
                  </p:spPr>
                  <p:txBody>
                    <a:bodyPr wrap="none" anchor="ctr" anchorCtr="0"/>
                    <a:p>
                      <a:endParaRPr lang="zh-CN" altLang="en-US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p:txBody>
                </p:sp>
              </p:grpSp>
            </p:grpSp>
          </p:grpSp>
          <p:grpSp>
            <p:nvGrpSpPr>
              <p:cNvPr id="32807" name="Group 46"/>
              <p:cNvGrpSpPr/>
              <p:nvPr/>
            </p:nvGrpSpPr>
            <p:grpSpPr>
              <a:xfrm>
                <a:off x="4999038" y="3384550"/>
                <a:ext cx="1041400" cy="1050925"/>
                <a:chOff x="3149" y="2079"/>
                <a:chExt cx="656" cy="662"/>
              </a:xfrm>
            </p:grpSpPr>
            <p:pic>
              <p:nvPicPr>
                <p:cNvPr id="32808" name="Picture 47" descr="circuler_1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149" y="2079"/>
                  <a:ext cx="656" cy="66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2809" name="Oval 48"/>
                <p:cNvSpPr/>
                <p:nvPr/>
              </p:nvSpPr>
              <p:spPr>
                <a:xfrm>
                  <a:off x="3149" y="2079"/>
                  <a:ext cx="652" cy="66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50000">
                      <a:srgbClr val="E7D8DF"/>
                    </a:gs>
                    <a:gs pos="100000">
                      <a:schemeClr val="folHlink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wrap="none" anchor="ctr" anchorCtr="0"/>
                <a:p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</a:endParaRPr>
                </a:p>
              </p:txBody>
            </p:sp>
            <p:grpSp>
              <p:nvGrpSpPr>
                <p:cNvPr id="32810" name="Group 49"/>
                <p:cNvGrpSpPr/>
                <p:nvPr/>
              </p:nvGrpSpPr>
              <p:grpSpPr>
                <a:xfrm>
                  <a:off x="3195" y="2610"/>
                  <a:ext cx="575" cy="111"/>
                  <a:chOff x="3704" y="1872"/>
                  <a:chExt cx="827" cy="156"/>
                </a:xfrm>
              </p:grpSpPr>
              <p:grpSp>
                <p:nvGrpSpPr>
                  <p:cNvPr id="32811" name="Group 50"/>
                  <p:cNvGrpSpPr/>
                  <p:nvPr/>
                </p:nvGrpSpPr>
                <p:grpSpPr>
                  <a:xfrm rot="-1297425" flipH="1" flipV="1">
                    <a:off x="3850" y="1872"/>
                    <a:ext cx="681" cy="150"/>
                    <a:chOff x="1565" y="2568"/>
                    <a:chExt cx="1118" cy="279"/>
                  </a:xfrm>
                </p:grpSpPr>
                <p:sp>
                  <p:nvSpPr>
                    <p:cNvPr id="32812" name="AutoShape 51"/>
                    <p:cNvSpPr/>
                    <p:nvPr/>
                  </p:nvSpPr>
                  <p:spPr>
                    <a:xfrm rot="5263130">
                      <a:off x="1853" y="2268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 w="9525">
                      <a:noFill/>
                    </a:ln>
                  </p:spPr>
                  <p:txBody>
                    <a:bodyPr wrap="none" anchor="ctr" anchorCtr="0"/>
                    <a:p>
                      <a:endParaRPr lang="zh-CN" altLang="en-US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32813" name="AutoShape 52"/>
                    <p:cNvSpPr/>
                    <p:nvPr/>
                  </p:nvSpPr>
                  <p:spPr>
                    <a:xfrm rot="6078281">
                      <a:off x="1989" y="2268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 w="9525">
                      <a:noFill/>
                    </a:ln>
                  </p:spPr>
                  <p:txBody>
                    <a:bodyPr wrap="none" anchor="ctr" anchorCtr="0"/>
                    <a:p>
                      <a:endParaRPr lang="zh-CN" altLang="en-US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32814" name="AutoShape 53"/>
                    <p:cNvSpPr/>
                    <p:nvPr/>
                  </p:nvSpPr>
                  <p:spPr>
                    <a:xfrm rot="6373927">
                      <a:off x="2065" y="2290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 w="9525">
                      <a:noFill/>
                    </a:ln>
                  </p:spPr>
                  <p:txBody>
                    <a:bodyPr wrap="none" anchor="ctr" anchorCtr="0"/>
                    <a:p>
                      <a:endParaRPr lang="zh-CN" altLang="en-US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32815" name="AutoShape 54"/>
                    <p:cNvSpPr/>
                    <p:nvPr/>
                  </p:nvSpPr>
                  <p:spPr>
                    <a:xfrm rot="6906312">
                      <a:off x="2155" y="2320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 w="9525">
                      <a:noFill/>
                    </a:ln>
                  </p:spPr>
                  <p:txBody>
                    <a:bodyPr wrap="none" anchor="ctr" anchorCtr="0"/>
                    <a:p>
                      <a:endParaRPr lang="zh-CN" altLang="en-US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p:txBody>
                </p:sp>
              </p:grpSp>
              <p:grpSp>
                <p:nvGrpSpPr>
                  <p:cNvPr id="32816" name="Group 55"/>
                  <p:cNvGrpSpPr/>
                  <p:nvPr/>
                </p:nvGrpSpPr>
                <p:grpSpPr>
                  <a:xfrm rot="56115" flipH="1" flipV="1">
                    <a:off x="3704" y="1878"/>
                    <a:ext cx="681" cy="150"/>
                    <a:chOff x="1565" y="2568"/>
                    <a:chExt cx="1118" cy="279"/>
                  </a:xfrm>
                </p:grpSpPr>
                <p:sp>
                  <p:nvSpPr>
                    <p:cNvPr id="32817" name="AutoShape 56"/>
                    <p:cNvSpPr/>
                    <p:nvPr/>
                  </p:nvSpPr>
                  <p:spPr>
                    <a:xfrm rot="5263130">
                      <a:off x="1853" y="2268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 w="9525">
                      <a:noFill/>
                    </a:ln>
                  </p:spPr>
                  <p:txBody>
                    <a:bodyPr wrap="none" anchor="ctr" anchorCtr="0"/>
                    <a:p>
                      <a:endParaRPr lang="zh-CN" altLang="en-US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32818" name="AutoShape 57"/>
                    <p:cNvSpPr/>
                    <p:nvPr/>
                  </p:nvSpPr>
                  <p:spPr>
                    <a:xfrm rot="6078281">
                      <a:off x="1989" y="2268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 w="9525">
                      <a:noFill/>
                    </a:ln>
                  </p:spPr>
                  <p:txBody>
                    <a:bodyPr wrap="none" anchor="ctr" anchorCtr="0"/>
                    <a:p>
                      <a:endParaRPr lang="zh-CN" altLang="en-US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32819" name="AutoShape 58"/>
                    <p:cNvSpPr/>
                    <p:nvPr/>
                  </p:nvSpPr>
                  <p:spPr>
                    <a:xfrm rot="6373927">
                      <a:off x="2065" y="2290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 w="9525">
                      <a:noFill/>
                    </a:ln>
                  </p:spPr>
                  <p:txBody>
                    <a:bodyPr wrap="none" anchor="ctr" anchorCtr="0"/>
                    <a:p>
                      <a:endParaRPr lang="zh-CN" altLang="en-US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32820" name="AutoShape 59"/>
                    <p:cNvSpPr/>
                    <p:nvPr/>
                  </p:nvSpPr>
                  <p:spPr>
                    <a:xfrm rot="6906312">
                      <a:off x="2155" y="2320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 w="9525">
                      <a:noFill/>
                    </a:ln>
                  </p:spPr>
                  <p:txBody>
                    <a:bodyPr wrap="none" anchor="ctr" anchorCtr="0"/>
                    <a:p>
                      <a:endParaRPr lang="zh-CN" altLang="en-US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p:txBody>
                </p:sp>
              </p:grpSp>
            </p:grpSp>
          </p:grpSp>
          <p:grpSp>
            <p:nvGrpSpPr>
              <p:cNvPr id="32821" name="Group 60"/>
              <p:cNvGrpSpPr/>
              <p:nvPr/>
            </p:nvGrpSpPr>
            <p:grpSpPr>
              <a:xfrm>
                <a:off x="6961188" y="3376613"/>
                <a:ext cx="1041400" cy="1050925"/>
                <a:chOff x="4385" y="2074"/>
                <a:chExt cx="656" cy="662"/>
              </a:xfrm>
            </p:grpSpPr>
            <p:pic>
              <p:nvPicPr>
                <p:cNvPr id="32822" name="Picture 61" descr="circuler_1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4385" y="2074"/>
                  <a:ext cx="656" cy="66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2823" name="Oval 62"/>
                <p:cNvSpPr/>
                <p:nvPr/>
              </p:nvSpPr>
              <p:spPr>
                <a:xfrm>
                  <a:off x="4385" y="2074"/>
                  <a:ext cx="652" cy="66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50000">
                      <a:srgbClr val="DAE9F6"/>
                    </a:gs>
                    <a:gs pos="100000">
                      <a:schemeClr val="accent1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wrap="none" anchor="ctr" anchorCtr="0"/>
                <a:p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</a:endParaRPr>
                </a:p>
              </p:txBody>
            </p:sp>
            <p:grpSp>
              <p:nvGrpSpPr>
                <p:cNvPr id="32824" name="Group 63"/>
                <p:cNvGrpSpPr/>
                <p:nvPr/>
              </p:nvGrpSpPr>
              <p:grpSpPr>
                <a:xfrm>
                  <a:off x="4431" y="2605"/>
                  <a:ext cx="575" cy="111"/>
                  <a:chOff x="3704" y="1872"/>
                  <a:chExt cx="827" cy="156"/>
                </a:xfrm>
              </p:grpSpPr>
              <p:grpSp>
                <p:nvGrpSpPr>
                  <p:cNvPr id="32825" name="Group 64"/>
                  <p:cNvGrpSpPr/>
                  <p:nvPr/>
                </p:nvGrpSpPr>
                <p:grpSpPr>
                  <a:xfrm rot="-1297425" flipH="1" flipV="1">
                    <a:off x="3850" y="1872"/>
                    <a:ext cx="681" cy="150"/>
                    <a:chOff x="1565" y="2568"/>
                    <a:chExt cx="1118" cy="279"/>
                  </a:xfrm>
                </p:grpSpPr>
                <p:sp>
                  <p:nvSpPr>
                    <p:cNvPr id="32826" name="AutoShape 65"/>
                    <p:cNvSpPr/>
                    <p:nvPr/>
                  </p:nvSpPr>
                  <p:spPr>
                    <a:xfrm rot="5263130">
                      <a:off x="1853" y="2268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 w="9525">
                      <a:noFill/>
                    </a:ln>
                  </p:spPr>
                  <p:txBody>
                    <a:bodyPr wrap="none" anchor="ctr" anchorCtr="0"/>
                    <a:p>
                      <a:endParaRPr lang="zh-CN" altLang="en-US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32827" name="AutoShape 66"/>
                    <p:cNvSpPr/>
                    <p:nvPr/>
                  </p:nvSpPr>
                  <p:spPr>
                    <a:xfrm rot="6078281">
                      <a:off x="1989" y="2268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 w="9525">
                      <a:noFill/>
                    </a:ln>
                  </p:spPr>
                  <p:txBody>
                    <a:bodyPr wrap="none" anchor="ctr" anchorCtr="0"/>
                    <a:p>
                      <a:endParaRPr lang="zh-CN" altLang="en-US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32828" name="AutoShape 67"/>
                    <p:cNvSpPr/>
                    <p:nvPr/>
                  </p:nvSpPr>
                  <p:spPr>
                    <a:xfrm rot="6373927">
                      <a:off x="2065" y="2290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 w="9525">
                      <a:noFill/>
                    </a:ln>
                  </p:spPr>
                  <p:txBody>
                    <a:bodyPr wrap="none" anchor="ctr" anchorCtr="0"/>
                    <a:p>
                      <a:endParaRPr lang="zh-CN" altLang="en-US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32829" name="AutoShape 68"/>
                    <p:cNvSpPr/>
                    <p:nvPr/>
                  </p:nvSpPr>
                  <p:spPr>
                    <a:xfrm rot="6906312">
                      <a:off x="2155" y="2320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 w="9525">
                      <a:noFill/>
                    </a:ln>
                  </p:spPr>
                  <p:txBody>
                    <a:bodyPr wrap="none" anchor="ctr" anchorCtr="0"/>
                    <a:p>
                      <a:endParaRPr lang="zh-CN" altLang="en-US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p:txBody>
                </p:sp>
              </p:grpSp>
              <p:grpSp>
                <p:nvGrpSpPr>
                  <p:cNvPr id="32830" name="Group 69"/>
                  <p:cNvGrpSpPr/>
                  <p:nvPr/>
                </p:nvGrpSpPr>
                <p:grpSpPr>
                  <a:xfrm rot="56115" flipH="1" flipV="1">
                    <a:off x="3704" y="1878"/>
                    <a:ext cx="681" cy="150"/>
                    <a:chOff x="1565" y="2568"/>
                    <a:chExt cx="1118" cy="279"/>
                  </a:xfrm>
                </p:grpSpPr>
                <p:sp>
                  <p:nvSpPr>
                    <p:cNvPr id="32831" name="AutoShape 70"/>
                    <p:cNvSpPr/>
                    <p:nvPr/>
                  </p:nvSpPr>
                  <p:spPr>
                    <a:xfrm rot="5263130">
                      <a:off x="1853" y="2268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 w="9525">
                      <a:noFill/>
                    </a:ln>
                  </p:spPr>
                  <p:txBody>
                    <a:bodyPr wrap="none" anchor="ctr" anchorCtr="0"/>
                    <a:p>
                      <a:endParaRPr lang="zh-CN" altLang="en-US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32832" name="AutoShape 71"/>
                    <p:cNvSpPr/>
                    <p:nvPr/>
                  </p:nvSpPr>
                  <p:spPr>
                    <a:xfrm rot="6078281">
                      <a:off x="1989" y="2268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 w="9525">
                      <a:noFill/>
                    </a:ln>
                  </p:spPr>
                  <p:txBody>
                    <a:bodyPr wrap="none" anchor="ctr" anchorCtr="0"/>
                    <a:p>
                      <a:endParaRPr lang="zh-CN" altLang="en-US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32833" name="AutoShape 72"/>
                    <p:cNvSpPr/>
                    <p:nvPr/>
                  </p:nvSpPr>
                  <p:spPr>
                    <a:xfrm rot="6373927">
                      <a:off x="2065" y="2290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 w="9525">
                      <a:noFill/>
                    </a:ln>
                  </p:spPr>
                  <p:txBody>
                    <a:bodyPr wrap="none" anchor="ctr" anchorCtr="0"/>
                    <a:p>
                      <a:endParaRPr lang="zh-CN" altLang="en-US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32834" name="AutoShape 73"/>
                    <p:cNvSpPr/>
                    <p:nvPr/>
                  </p:nvSpPr>
                  <p:spPr>
                    <a:xfrm rot="6906312">
                      <a:off x="2155" y="2320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 w="9525">
                      <a:noFill/>
                    </a:ln>
                  </p:spPr>
                  <p:txBody>
                    <a:bodyPr wrap="none" anchor="ctr" anchorCtr="0"/>
                    <a:p>
                      <a:endParaRPr lang="zh-CN" altLang="en-US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p:txBody>
                </p:sp>
              </p:grpSp>
            </p:grpSp>
          </p:grpSp>
          <p:sp>
            <p:nvSpPr>
              <p:cNvPr id="32835" name="Line 74"/>
              <p:cNvSpPr/>
              <p:nvPr/>
            </p:nvSpPr>
            <p:spPr>
              <a:xfrm>
                <a:off x="1612900" y="4529138"/>
                <a:ext cx="0" cy="334962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836" name="Text Box 77"/>
              <p:cNvSpPr txBox="1"/>
              <p:nvPr/>
            </p:nvSpPr>
            <p:spPr>
              <a:xfrm>
                <a:off x="1093788" y="3690149"/>
                <a:ext cx="1044575" cy="36450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p>
                <a:pPr marL="120650" indent="-120650" algn="ctr">
                  <a:spcBef>
                    <a:spcPct val="50000"/>
                  </a:spcBef>
                </a:pPr>
                <a:r>
                  <a:rPr lang="zh-CN" altLang="en-US" sz="2400" b="1" dirty="0">
                    <a:solidFill>
                      <a:srgbClr val="1C1C1C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预防</a:t>
                </a:r>
                <a:endParaRPr lang="en-US" altLang="zh-CN" sz="2400" b="1" dirty="0">
                  <a:solidFill>
                    <a:srgbClr val="1C1C1C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837" name="Text Box 78"/>
              <p:cNvSpPr txBox="1"/>
              <p:nvPr/>
            </p:nvSpPr>
            <p:spPr>
              <a:xfrm>
                <a:off x="3050383" y="3613949"/>
                <a:ext cx="1044575" cy="36450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p>
                <a:pPr marL="120650" indent="-120650" algn="ctr">
                  <a:spcBef>
                    <a:spcPct val="50000"/>
                  </a:spcBef>
                </a:pPr>
                <a:r>
                  <a:rPr lang="zh-CN" altLang="en-US" sz="2400" b="1" dirty="0">
                    <a:solidFill>
                      <a:srgbClr val="1C1C1C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准备</a:t>
                </a:r>
                <a:endParaRPr lang="en-US" altLang="zh-CN" sz="2400" b="1" dirty="0">
                  <a:solidFill>
                    <a:srgbClr val="1C1C1C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838" name="Text Box 79"/>
              <p:cNvSpPr txBox="1"/>
              <p:nvPr/>
            </p:nvSpPr>
            <p:spPr>
              <a:xfrm>
                <a:off x="4967240" y="3396938"/>
                <a:ext cx="1110063" cy="7420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p>
                <a:pPr marL="120650" indent="-120650" algn="ctr">
                  <a:spcBef>
                    <a:spcPct val="50000"/>
                  </a:spcBef>
                </a:pPr>
                <a:r>
                  <a:rPr lang="zh-CN" altLang="en-US" sz="2200" b="1" dirty="0">
                    <a:solidFill>
                      <a:srgbClr val="1C1C1C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响应</a:t>
                </a:r>
                <a:endParaRPr lang="zh-CN" altLang="en-US" sz="2200" b="1" dirty="0">
                  <a:solidFill>
                    <a:srgbClr val="1C1C1C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  <a:p>
                <a:pPr marL="120650" indent="-120650" algn="ctr">
                  <a:spcBef>
                    <a:spcPct val="50000"/>
                  </a:spcBef>
                </a:pPr>
                <a:r>
                  <a:rPr lang="zh-CN" altLang="en-US" sz="2200" b="1" dirty="0">
                    <a:solidFill>
                      <a:srgbClr val="1C1C1C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救援 </a:t>
                </a:r>
                <a:endParaRPr lang="en-US" altLang="zh-CN" sz="2200" b="1" dirty="0">
                  <a:solidFill>
                    <a:srgbClr val="1C1C1C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839" name="Text Box 80"/>
              <p:cNvSpPr txBox="1"/>
              <p:nvPr/>
            </p:nvSpPr>
            <p:spPr>
              <a:xfrm>
                <a:off x="6985000" y="3658382"/>
                <a:ext cx="1044575" cy="36450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p>
                <a:pPr marL="120650" indent="-120650" algn="ctr">
                  <a:spcBef>
                    <a:spcPct val="50000"/>
                  </a:spcBef>
                </a:pPr>
                <a:r>
                  <a:rPr lang="zh-CN" altLang="en-US" sz="2400" b="1" dirty="0">
                    <a:solidFill>
                      <a:srgbClr val="1C1C1C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恢复</a:t>
                </a:r>
                <a:endParaRPr lang="en-US" altLang="zh-CN" sz="2400" b="1" dirty="0">
                  <a:solidFill>
                    <a:srgbClr val="1C1C1C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840" name="Line 81"/>
              <p:cNvSpPr/>
              <p:nvPr/>
            </p:nvSpPr>
            <p:spPr>
              <a:xfrm>
                <a:off x="7480300" y="2954338"/>
                <a:ext cx="0" cy="334962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841" name="Line 84"/>
              <p:cNvSpPr/>
              <p:nvPr/>
            </p:nvSpPr>
            <p:spPr>
              <a:xfrm>
                <a:off x="3581400" y="2954338"/>
                <a:ext cx="0" cy="334962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842" name="Line 87"/>
              <p:cNvSpPr/>
              <p:nvPr/>
            </p:nvSpPr>
            <p:spPr>
              <a:xfrm>
                <a:off x="5495925" y="4529138"/>
                <a:ext cx="0" cy="334962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843" name="Line 88"/>
              <p:cNvSpPr/>
              <p:nvPr/>
            </p:nvSpPr>
            <p:spPr>
              <a:xfrm flipH="1">
                <a:off x="4684713" y="4864100"/>
                <a:ext cx="1587500" cy="0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pic>
            <p:nvPicPr>
              <p:cNvPr id="32844" name="Picture 90" descr="Picture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04913" y="3392488"/>
                <a:ext cx="825500" cy="377825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32845" name="Picture 91" descr="Picture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81350" y="3382963"/>
                <a:ext cx="825500" cy="377825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32846" name="Picture 92" descr="Picture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70575" y="3343966"/>
                <a:ext cx="825500" cy="377825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32847" name="Picture 93" descr="Picture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77075" y="3392488"/>
                <a:ext cx="825500" cy="377825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grpSp>
            <p:nvGrpSpPr>
              <p:cNvPr id="32848" name="Group 94"/>
              <p:cNvGrpSpPr/>
              <p:nvPr/>
            </p:nvGrpSpPr>
            <p:grpSpPr>
              <a:xfrm>
                <a:off x="0" y="3130550"/>
                <a:ext cx="9144000" cy="1536700"/>
                <a:chOff x="0" y="2015"/>
                <a:chExt cx="5760" cy="968"/>
              </a:xfrm>
            </p:grpSpPr>
            <p:sp>
              <p:nvSpPr>
                <p:cNvPr id="32849" name="Rectangle 95"/>
                <p:cNvSpPr/>
                <p:nvPr/>
              </p:nvSpPr>
              <p:spPr>
                <a:xfrm>
                  <a:off x="0" y="2475"/>
                  <a:ext cx="624" cy="48"/>
                </a:xfrm>
                <a:prstGeom prst="rect">
                  <a:avLst/>
                </a:prstGeom>
                <a:solidFill>
                  <a:srgbClr val="5F5F5F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2850" name="Rectangle 96"/>
                <p:cNvSpPr/>
                <p:nvPr/>
              </p:nvSpPr>
              <p:spPr>
                <a:xfrm>
                  <a:off x="5088" y="2471"/>
                  <a:ext cx="672" cy="48"/>
                </a:xfrm>
                <a:prstGeom prst="rect">
                  <a:avLst/>
                </a:prstGeom>
                <a:solidFill>
                  <a:srgbClr val="5F5F5F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2851" name="Rectangle 97"/>
                <p:cNvSpPr/>
                <p:nvPr/>
              </p:nvSpPr>
              <p:spPr>
                <a:xfrm>
                  <a:off x="1383" y="2475"/>
                  <a:ext cx="501" cy="47"/>
                </a:xfrm>
                <a:prstGeom prst="rect">
                  <a:avLst/>
                </a:prstGeom>
                <a:solidFill>
                  <a:srgbClr val="5F5F5F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2852" name="Rectangle 98"/>
                <p:cNvSpPr/>
                <p:nvPr/>
              </p:nvSpPr>
              <p:spPr>
                <a:xfrm>
                  <a:off x="2639" y="2475"/>
                  <a:ext cx="457" cy="47"/>
                </a:xfrm>
                <a:prstGeom prst="rect">
                  <a:avLst/>
                </a:prstGeom>
                <a:solidFill>
                  <a:srgbClr val="5F5F5F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2853" name="Rectangle 99"/>
                <p:cNvSpPr/>
                <p:nvPr/>
              </p:nvSpPr>
              <p:spPr>
                <a:xfrm>
                  <a:off x="3861" y="2475"/>
                  <a:ext cx="476" cy="47"/>
                </a:xfrm>
                <a:prstGeom prst="rect">
                  <a:avLst/>
                </a:prstGeom>
                <a:solidFill>
                  <a:srgbClr val="5F5F5F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2854" name="AutoShape 100"/>
                <p:cNvSpPr/>
                <p:nvPr/>
              </p:nvSpPr>
              <p:spPr>
                <a:xfrm>
                  <a:off x="1839" y="2072"/>
                  <a:ext cx="831" cy="91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pathLst>
                    <a:path w="21600" h="21600">
                      <a:moveTo>
                        <a:pt x="1213" y="10670"/>
                      </a:moveTo>
                      <a:cubicBezTo>
                        <a:pt x="1284" y="5426"/>
                        <a:pt x="5555" y="1212"/>
                        <a:pt x="10800" y="1213"/>
                      </a:cubicBezTo>
                      <a:cubicBezTo>
                        <a:pt x="16044" y="1213"/>
                        <a:pt x="20315" y="5426"/>
                        <a:pt x="20386" y="10670"/>
                      </a:cubicBezTo>
                      <a:lnTo>
                        <a:pt x="21599" y="10653"/>
                      </a:lnTo>
                      <a:cubicBezTo>
                        <a:pt x="21518" y="4746"/>
                        <a:pt x="16707" y="-1"/>
                        <a:pt x="10799" y="0"/>
                      </a:cubicBezTo>
                      <a:cubicBezTo>
                        <a:pt x="4892" y="0"/>
                        <a:pt x="81" y="4746"/>
                        <a:pt x="0" y="10653"/>
                      </a:cubicBezTo>
                      <a:close/>
                    </a:path>
                  </a:pathLst>
                </a:custGeom>
                <a:solidFill>
                  <a:srgbClr val="5F5F5F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32855" name="AutoShape 101"/>
                <p:cNvSpPr/>
                <p:nvPr/>
              </p:nvSpPr>
              <p:spPr>
                <a:xfrm>
                  <a:off x="4297" y="2072"/>
                  <a:ext cx="831" cy="91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pathLst>
                    <a:path w="21600" h="21600">
                      <a:moveTo>
                        <a:pt x="1213" y="10670"/>
                      </a:moveTo>
                      <a:cubicBezTo>
                        <a:pt x="1284" y="5426"/>
                        <a:pt x="5555" y="1212"/>
                        <a:pt x="10800" y="1213"/>
                      </a:cubicBezTo>
                      <a:cubicBezTo>
                        <a:pt x="16044" y="1213"/>
                        <a:pt x="20315" y="5426"/>
                        <a:pt x="20386" y="10670"/>
                      </a:cubicBezTo>
                      <a:lnTo>
                        <a:pt x="21599" y="10653"/>
                      </a:lnTo>
                      <a:cubicBezTo>
                        <a:pt x="21518" y="4746"/>
                        <a:pt x="16707" y="-1"/>
                        <a:pt x="10799" y="0"/>
                      </a:cubicBezTo>
                      <a:cubicBezTo>
                        <a:pt x="4892" y="0"/>
                        <a:pt x="81" y="4746"/>
                        <a:pt x="0" y="10653"/>
                      </a:cubicBezTo>
                      <a:close/>
                    </a:path>
                  </a:pathLst>
                </a:custGeom>
                <a:solidFill>
                  <a:srgbClr val="5F5F5F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32856" name="AutoShape 102"/>
                <p:cNvSpPr/>
                <p:nvPr/>
              </p:nvSpPr>
              <p:spPr>
                <a:xfrm flipV="1">
                  <a:off x="603" y="2015"/>
                  <a:ext cx="831" cy="91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pathLst>
                    <a:path w="21600" h="21600">
                      <a:moveTo>
                        <a:pt x="1213" y="10670"/>
                      </a:moveTo>
                      <a:cubicBezTo>
                        <a:pt x="1284" y="5426"/>
                        <a:pt x="5555" y="1212"/>
                        <a:pt x="10800" y="1213"/>
                      </a:cubicBezTo>
                      <a:cubicBezTo>
                        <a:pt x="16044" y="1213"/>
                        <a:pt x="20315" y="5426"/>
                        <a:pt x="20386" y="10670"/>
                      </a:cubicBezTo>
                      <a:lnTo>
                        <a:pt x="21599" y="10653"/>
                      </a:lnTo>
                      <a:cubicBezTo>
                        <a:pt x="21518" y="4746"/>
                        <a:pt x="16707" y="-1"/>
                        <a:pt x="10799" y="0"/>
                      </a:cubicBezTo>
                      <a:cubicBezTo>
                        <a:pt x="4892" y="0"/>
                        <a:pt x="81" y="4746"/>
                        <a:pt x="0" y="10653"/>
                      </a:cubicBezTo>
                      <a:close/>
                    </a:path>
                  </a:pathLst>
                </a:custGeom>
                <a:solidFill>
                  <a:srgbClr val="5F5F5F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32857" name="AutoShape 103"/>
                <p:cNvSpPr/>
                <p:nvPr/>
              </p:nvSpPr>
              <p:spPr>
                <a:xfrm flipV="1">
                  <a:off x="3063" y="2015"/>
                  <a:ext cx="831" cy="91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pathLst>
                    <a:path w="21600" h="21600">
                      <a:moveTo>
                        <a:pt x="1213" y="10670"/>
                      </a:moveTo>
                      <a:cubicBezTo>
                        <a:pt x="1284" y="5426"/>
                        <a:pt x="5555" y="1212"/>
                        <a:pt x="10800" y="1213"/>
                      </a:cubicBezTo>
                      <a:cubicBezTo>
                        <a:pt x="16044" y="1213"/>
                        <a:pt x="20315" y="5426"/>
                        <a:pt x="20386" y="10670"/>
                      </a:cubicBezTo>
                      <a:lnTo>
                        <a:pt x="21599" y="10653"/>
                      </a:lnTo>
                      <a:cubicBezTo>
                        <a:pt x="21518" y="4746"/>
                        <a:pt x="16707" y="-1"/>
                        <a:pt x="10799" y="0"/>
                      </a:cubicBezTo>
                      <a:cubicBezTo>
                        <a:pt x="4892" y="0"/>
                        <a:pt x="81" y="4746"/>
                        <a:pt x="0" y="10653"/>
                      </a:cubicBezTo>
                      <a:close/>
                    </a:path>
                  </a:pathLst>
                </a:custGeom>
                <a:solidFill>
                  <a:srgbClr val="5F5F5F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</p:grpSp>
        <p:sp>
          <p:nvSpPr>
            <p:cNvPr id="32858" name="Text Box 86"/>
            <p:cNvSpPr txBox="1"/>
            <p:nvPr/>
          </p:nvSpPr>
          <p:spPr>
            <a:xfrm>
              <a:off x="2794000" y="3649329"/>
              <a:ext cx="1701800" cy="35696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 eaLnBrk="0" hangingPunct="0">
                <a:lnSpc>
                  <a:spcPct val="130000"/>
                </a:lnSpc>
                <a:buClr>
                  <a:schemeClr val="accent2"/>
                </a:buClr>
              </a:pPr>
              <a:r>
                <a:rPr lang="en-US" altLang="zh-CN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Preparedness </a:t>
              </a:r>
              <a:endParaRPr lang="en-US" altLang="zh-CN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32859" name="Line 88"/>
            <p:cNvSpPr/>
            <p:nvPr/>
          </p:nvSpPr>
          <p:spPr>
            <a:xfrm flipH="1">
              <a:off x="2809875" y="4064789"/>
              <a:ext cx="1587500" cy="0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 anchor="t" anchorCtr="0"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32860" name="Line 75"/>
            <p:cNvSpPr/>
            <p:nvPr/>
          </p:nvSpPr>
          <p:spPr>
            <a:xfrm flipH="1">
              <a:off x="876300" y="5988622"/>
              <a:ext cx="1495425" cy="0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 anchor="t" anchorCtr="0"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32861" name="Line 75"/>
            <p:cNvSpPr/>
            <p:nvPr/>
          </p:nvSpPr>
          <p:spPr>
            <a:xfrm flipH="1">
              <a:off x="6715125" y="4064789"/>
              <a:ext cx="1495425" cy="0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 anchor="t" anchorCtr="0"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32862" name="Text Box 86"/>
            <p:cNvSpPr txBox="1"/>
            <p:nvPr/>
          </p:nvSpPr>
          <p:spPr>
            <a:xfrm>
              <a:off x="765653" y="6002694"/>
              <a:ext cx="1701800" cy="35696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 algn="ctr" eaLnBrk="0" hangingPunct="0">
                <a:lnSpc>
                  <a:spcPct val="130000"/>
                </a:lnSpc>
                <a:buClr>
                  <a:schemeClr val="accent2"/>
                </a:buClr>
              </a:pPr>
              <a:r>
                <a:rPr lang="en-US" altLang="zh-CN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Prevention</a:t>
              </a:r>
              <a:r>
                <a:rPr lang="en-US" altLang="zh-CN" dirty="0">
                  <a:latin typeface="Arial" panose="020B0604020202020204" pitchFamily="34" charset="0"/>
                  <a:ea typeface="微软雅黑" panose="020B0503020204020204" pitchFamily="34" charset="-122"/>
                </a:rPr>
                <a:t> </a:t>
              </a:r>
              <a:endParaRPr lang="en-US" altLang="zh-CN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32863" name="Text Box 86"/>
            <p:cNvSpPr txBox="1"/>
            <p:nvPr/>
          </p:nvSpPr>
          <p:spPr>
            <a:xfrm>
              <a:off x="4730639" y="5925341"/>
              <a:ext cx="1701800" cy="35696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 algn="ctr" eaLnBrk="0" hangingPunct="0">
                <a:lnSpc>
                  <a:spcPct val="130000"/>
                </a:lnSpc>
                <a:buClr>
                  <a:schemeClr val="accent2"/>
                </a:buClr>
              </a:pPr>
              <a:r>
                <a:rPr lang="en-US" altLang="zh-CN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Response</a:t>
              </a:r>
              <a:endParaRPr lang="en-US" altLang="zh-CN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32864" name="Text Box 86"/>
            <p:cNvSpPr txBox="1"/>
            <p:nvPr/>
          </p:nvSpPr>
          <p:spPr>
            <a:xfrm>
              <a:off x="6648450" y="3657600"/>
              <a:ext cx="1701800" cy="35696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 algn="ctr" eaLnBrk="0" hangingPunct="0">
                <a:lnSpc>
                  <a:spcPct val="130000"/>
                </a:lnSpc>
                <a:buClr>
                  <a:schemeClr val="accent2"/>
                </a:buClr>
              </a:pPr>
              <a:r>
                <a:rPr lang="en-US" altLang="zh-CN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Recovery</a:t>
              </a:r>
              <a:endParaRPr lang="en-US" altLang="zh-CN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C:/Users/safoo/AppData/Local/Temp/picturecompress_20210912233131/output_1.pngoutput_1"/>
          <p:cNvPicPr>
            <a:picLocks noChangeAspect="1"/>
          </p:cNvPicPr>
          <p:nvPr/>
        </p:nvPicPr>
        <p:blipFill>
          <a:blip r:embed="rId1"/>
          <a:srcRect b="14287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11879" b="53804"/>
          <a:stretch>
            <a:fillRect/>
          </a:stretch>
        </p:blipFill>
        <p:spPr>
          <a:xfrm>
            <a:off x="777875" y="827405"/>
            <a:ext cx="10374630" cy="2082800"/>
          </a:xfrm>
          <a:prstGeom prst="rect">
            <a:avLst/>
          </a:prstGeom>
          <a:ln>
            <a:solidFill>
              <a:srgbClr val="CCAD1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11647" b="47400"/>
          <a:stretch>
            <a:fillRect/>
          </a:stretch>
        </p:blipFill>
        <p:spPr>
          <a:xfrm>
            <a:off x="777875" y="3944620"/>
            <a:ext cx="10375265" cy="2432685"/>
          </a:xfrm>
          <a:prstGeom prst="rect">
            <a:avLst/>
          </a:prstGeom>
          <a:ln>
            <a:solidFill>
              <a:srgbClr val="CCAD1F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65551" name="文本框 12"/>
          <p:cNvSpPr txBox="1"/>
          <p:nvPr/>
        </p:nvSpPr>
        <p:spPr>
          <a:xfrm>
            <a:off x="777558" y="196215"/>
            <a:ext cx="1968500" cy="39846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altLang="en-US" sz="2000" b="1">
                <a:latin typeface="微软雅黑 Light" panose="020B0502040204020203" charset="-122"/>
                <a:ea typeface="微软雅黑 Light" panose="020B0502040204020203" charset="-122"/>
              </a:rPr>
              <a:t>危化品分类标志</a:t>
            </a:r>
            <a:endParaRPr lang="zh-CN" altLang="en-US" sz="2000" b="1"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65552" name="文本框 14"/>
          <p:cNvSpPr txBox="1"/>
          <p:nvPr/>
        </p:nvSpPr>
        <p:spPr>
          <a:xfrm>
            <a:off x="777558" y="3228023"/>
            <a:ext cx="1968500" cy="39846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altLang="en-US" sz="2000" b="1">
                <a:latin typeface="微软雅黑 Light" panose="020B0502040204020203" charset="-122"/>
                <a:ea typeface="微软雅黑 Light" panose="020B0502040204020203" charset="-122"/>
              </a:rPr>
              <a:t>实验室安全标志</a:t>
            </a:r>
            <a:endParaRPr lang="zh-CN" altLang="en-US" sz="2000" b="1"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3" name="矩形 82"/>
          <p:cNvSpPr/>
          <p:nvPr>
            <p:custDataLst>
              <p:tags r:id="rId1"/>
            </p:custDataLst>
          </p:nvPr>
        </p:nvSpPr>
        <p:spPr>
          <a:xfrm>
            <a:off x="315913" y="922655"/>
            <a:ext cx="11445875" cy="5213350"/>
          </a:xfrm>
          <a:prstGeom prst="rect">
            <a:avLst/>
          </a:prstGeom>
          <a:noFill/>
          <a:ln w="38100">
            <a:noFill/>
          </a:ln>
        </p:spPr>
        <p:style>
          <a:lnRef idx="2">
            <a:srgbClr val="1E6BC5">
              <a:shade val="50000"/>
            </a:srgbClr>
          </a:lnRef>
          <a:fillRef idx="1">
            <a:srgbClr val="1E6BC5"/>
          </a:fillRef>
          <a:effectRef idx="0">
            <a:srgbClr val="1E6BC5"/>
          </a:effectRef>
          <a:fontRef idx="minor">
            <a:srgbClr val="FFFFFF"/>
          </a:fontRef>
        </p:style>
        <p:txBody>
          <a:bodyPr rtlCol="0" anchor="ctr"/>
          <a:p>
            <a:pPr algn="ctr" fontAlgn="auto"/>
            <a:endParaRPr kumimoji="1" lang="zh-CN" altLang="en-US" sz="1600" b="1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1284" name="文本框 83"/>
          <p:cNvSpPr txBox="1"/>
          <p:nvPr/>
        </p:nvSpPr>
        <p:spPr>
          <a:xfrm>
            <a:off x="1003300" y="1395730"/>
            <a:ext cx="6399213" cy="50641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50000"/>
              </a:lnSpc>
            </a:pPr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85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9700" y="2529205"/>
            <a:ext cx="2405063" cy="3502025"/>
          </a:xfrm>
          <a:prstGeom prst="rect">
            <a:avLst/>
          </a:prstGeom>
          <a:noFill/>
          <a:ln w="952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6" name="文本框 5"/>
          <p:cNvSpPr txBox="1"/>
          <p:nvPr/>
        </p:nvSpPr>
        <p:spPr>
          <a:xfrm>
            <a:off x="958850" y="1116330"/>
            <a:ext cx="7629525" cy="4624388"/>
          </a:xfrm>
          <a:prstGeom prst="rect">
            <a:avLst/>
          </a:prstGeom>
          <a:solidFill>
            <a:srgbClr val="F2F2F2"/>
          </a:solidFill>
          <a:ln w="9525">
            <a:noFill/>
          </a:ln>
        </p:spPr>
        <p:txBody>
          <a:bodyPr wrap="square" anchor="t">
            <a:spAutoFit/>
          </a:bodyPr>
          <a:p>
            <a:pPr marL="0" lvl="1" indent="0" fontAlgn="auto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1600" b="1" strike="noStrike" noProof="1">
                <a:solidFill>
                  <a:srgbClr val="E5A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化学品安全技术说明书</a:t>
            </a:r>
            <a:r>
              <a:rPr lang="en-US" altLang="zh-CN" sz="1600" strike="noStrike" noProof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国际上称作化学品安全信息卡，简称MSDS或SDS。</a:t>
            </a:r>
            <a:endParaRPr lang="en-US" altLang="zh-CN" sz="1600" strike="noStrike" noProof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lvl="1" indent="0" fontAlgn="auto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sz="1600" strike="noStrike" noProof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化学品安全技术说明书是一份关于危险化学品燃爆、毒性和环境危害以及安全使用、泄露应急处置、主要理化参数、法律法规等方面信息的综合性文件。</a:t>
            </a:r>
            <a:endParaRPr lang="zh-CN" altLang="en-US" sz="1400" b="1" strike="noStrike" noProof="1">
              <a:solidFill>
                <a:srgbClr val="D7000F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fontAlgn="auto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</a:pPr>
            <a:r>
              <a:rPr lang="zh-CN" altLang="en-US" sz="1600" b="1" noProof="1">
                <a:solidFill>
                  <a:srgbClr val="E5A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宋体" panose="02010600030101010101" pitchFamily="2" charset="-122"/>
              </a:rPr>
              <a:t>MSDS由以下四部分构成</a:t>
            </a:r>
            <a:r>
              <a:rPr lang="en-US" altLang="zh-CN" b="1" noProof="1" dirty="0">
                <a:solidFill>
                  <a:srgbClr val="E5A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宋体" panose="02010600030101010101" pitchFamily="2" charset="-122"/>
              </a:rPr>
              <a:t>：</a:t>
            </a:r>
            <a:endParaRPr lang="en-US" altLang="zh-CN" sz="1600" noProof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  <a:buFont typeface="Wingdings" panose="05000000000000000000" pitchFamily="2" charset="2"/>
            </a:pPr>
            <a:r>
              <a:rPr lang="en-US" altLang="zh-CN" sz="1600" noProof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宋体" panose="02010600030101010101" pitchFamily="2" charset="-122"/>
              </a:rPr>
              <a:t>在紧急事态下首先需要知道是什么物质，有什么危害？</a:t>
            </a:r>
            <a:endParaRPr lang="en-US" altLang="zh-CN" sz="1600" noProof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fontAlgn="auto">
              <a:lnSpc>
                <a:spcPct val="150000"/>
              </a:lnSpc>
              <a:buFont typeface="Wingdings" panose="05000000000000000000" pitchFamily="2" charset="2"/>
            </a:pPr>
            <a:r>
              <a:rPr lang="en-US" altLang="zh-CN" sz="1600" noProof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宋体" panose="02010600030101010101" pitchFamily="2" charset="-122"/>
              </a:rPr>
              <a:t>(第1、2、3部分）</a:t>
            </a:r>
            <a:endParaRPr lang="en-US" altLang="zh-CN" sz="1600" noProof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  <a:buFont typeface="Wingdings" panose="05000000000000000000" pitchFamily="2" charset="2"/>
            </a:pPr>
            <a:r>
              <a:rPr lang="en-US" altLang="zh-CN" sz="1600" noProof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宋体" panose="02010600030101010101" pitchFamily="2" charset="-122"/>
              </a:rPr>
              <a:t>危险情形已经发生，我们应该怎么做？</a:t>
            </a:r>
            <a:endParaRPr lang="en-US" altLang="zh-CN" sz="1600" noProof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fontAlgn="auto">
              <a:lnSpc>
                <a:spcPct val="150000"/>
              </a:lnSpc>
              <a:buFont typeface="Wingdings" panose="05000000000000000000" pitchFamily="2" charset="2"/>
            </a:pPr>
            <a:r>
              <a:rPr lang="en-US" altLang="zh-CN" sz="1600" noProof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宋体" panose="02010600030101010101" pitchFamily="2" charset="-122"/>
              </a:rPr>
              <a:t>(第4、5、6部分）</a:t>
            </a:r>
            <a:endParaRPr lang="en-US" altLang="zh-CN" sz="1600" noProof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fontAlgn="auto">
              <a:lnSpc>
                <a:spcPct val="150000"/>
              </a:lnSpc>
              <a:buFont typeface="Wingdings" panose="05000000000000000000" pitchFamily="2" charset="2"/>
            </a:pPr>
            <a:r>
              <a:rPr lang="en-US" altLang="zh-CN" sz="1600" noProof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宋体" panose="02010600030101010101" pitchFamily="2" charset="-122"/>
              </a:rPr>
              <a:t>如何预防和控制危险发生？</a:t>
            </a:r>
            <a:endParaRPr lang="en-US" altLang="zh-CN" sz="1600" noProof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fontAlgn="auto">
              <a:lnSpc>
                <a:spcPct val="150000"/>
              </a:lnSpc>
              <a:buFont typeface="Wingdings" panose="05000000000000000000" pitchFamily="2" charset="2"/>
            </a:pPr>
            <a:r>
              <a:rPr lang="en-US" altLang="zh-CN" sz="1600" noProof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宋体" panose="02010600030101010101" pitchFamily="2" charset="-122"/>
              </a:rPr>
              <a:t>(第7、8、9、10部分）</a:t>
            </a:r>
            <a:endParaRPr lang="en-US" altLang="zh-CN" sz="1600" noProof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fontAlgn="auto">
              <a:lnSpc>
                <a:spcPct val="150000"/>
              </a:lnSpc>
              <a:buFont typeface="Wingdings" panose="05000000000000000000" pitchFamily="2" charset="2"/>
            </a:pPr>
            <a:r>
              <a:rPr lang="en-US" altLang="zh-CN" sz="1600" noProof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宋体" panose="02010600030101010101" pitchFamily="2" charset="-122"/>
              </a:rPr>
              <a:t>其它一些关于危险化学品安全的主要信息。</a:t>
            </a:r>
            <a:endParaRPr lang="en-US" altLang="zh-CN" sz="1600" noProof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fontAlgn="auto">
              <a:lnSpc>
                <a:spcPct val="150000"/>
              </a:lnSpc>
              <a:buFont typeface="Wingdings" panose="05000000000000000000" pitchFamily="2" charset="2"/>
            </a:pPr>
            <a:r>
              <a:rPr lang="en-US" altLang="zh-CN" sz="1600" noProof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宋体" panose="02010600030101010101" pitchFamily="2" charset="-122"/>
              </a:rPr>
              <a:t>(第11、12、13、14、15、16部分)</a:t>
            </a:r>
            <a:endParaRPr lang="zh-CN" altLang="en-US" sz="1600" noProof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87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3225" y="2506980"/>
            <a:ext cx="2324100" cy="3513138"/>
          </a:xfrm>
          <a:prstGeom prst="rect">
            <a:avLst/>
          </a:prstGeom>
          <a:noFill/>
          <a:ln w="952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8" name="文本框 17"/>
          <p:cNvSpPr txBox="1"/>
          <p:nvPr/>
        </p:nvSpPr>
        <p:spPr>
          <a:xfrm>
            <a:off x="7834313" y="2002155"/>
            <a:ext cx="2454275" cy="338138"/>
          </a:xfrm>
          <a:prstGeom prst="rect">
            <a:avLst/>
          </a:prstGeom>
          <a:solidFill>
            <a:srgbClr val="E5A600"/>
          </a:solidFill>
          <a:ln w="952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anchor="t">
            <a:spAutoFit/>
          </a:bodyPr>
          <a:p>
            <a:pPr fontAlgn="auto"/>
            <a:r>
              <a:rPr lang="en-US" altLang="zh-CN" sz="1600" b="1" noProof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rPr>
              <a:t> </a:t>
            </a:r>
            <a:r>
              <a:rPr lang="zh-CN" altLang="zh-CN" sz="1600" b="1" noProof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rPr>
              <a:t>危险化学品安全周知卡</a:t>
            </a:r>
            <a:endParaRPr lang="zh-CN" altLang="zh-CN" sz="1600" b="1" noProof="1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黑体" panose="02010609060101010101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4602163" y="996950"/>
            <a:ext cx="2628900" cy="4203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R="0" algn="ctr" defTabSz="914400" fontAlgn="auto">
              <a:buClrTx/>
              <a:buSzTx/>
              <a:buFontTx/>
            </a:pPr>
            <a:r>
              <a:rPr sz="2135" b="1" noProof="1" dirty="0">
                <a:solidFill>
                  <a:srgbClr val="595757"/>
                </a:solidFill>
                <a:latin typeface="Calibri" panose="020F0502020204030204" charset="0"/>
                <a:ea typeface="微软雅黑" panose="020B0503020204020204" pitchFamily="34" charset="-122"/>
                <a:cs typeface="+mn-cs"/>
                <a:sym typeface="+mn-ea"/>
              </a:rPr>
              <a:t>实验</a:t>
            </a:r>
            <a:r>
              <a:rPr lang="zh-CN" sz="2135" b="1" noProof="1" dirty="0">
                <a:solidFill>
                  <a:srgbClr val="595757"/>
                </a:solidFill>
                <a:latin typeface="Calibri" panose="020F0502020204030204" charset="0"/>
                <a:ea typeface="微软雅黑" panose="020B0503020204020204" pitchFamily="34" charset="-122"/>
                <a:cs typeface="+mn-cs"/>
                <a:sym typeface="+mn-ea"/>
              </a:rPr>
              <a:t>基础</a:t>
            </a:r>
            <a:r>
              <a:rPr sz="2135" b="1" noProof="1" dirty="0">
                <a:solidFill>
                  <a:srgbClr val="595757"/>
                </a:solidFill>
                <a:latin typeface="Calibri" panose="020F0502020204030204" charset="0"/>
                <a:ea typeface="微软雅黑" panose="020B0503020204020204" pitchFamily="34" charset="-122"/>
                <a:cs typeface="+mn-cs"/>
                <a:sym typeface="+mn-ea"/>
              </a:rPr>
              <a:t>防护三件套</a:t>
            </a:r>
            <a:endParaRPr lang="zh-CN" altLang="en-US" sz="2135" b="1" noProof="1" dirty="0">
              <a:solidFill>
                <a:srgbClr val="595757"/>
              </a:solidFill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106509" name="图片 3" descr="shouta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27925" y="1744663"/>
            <a:ext cx="3441700" cy="3441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6510" name="图片 4" descr="shiyanfu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488" y="1973263"/>
            <a:ext cx="3127375" cy="3127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6511" name="图片 12" descr="眼睛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9613" y="2068513"/>
            <a:ext cx="2794000" cy="27940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19263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8900" y="1122680"/>
            <a:ext cx="5753100" cy="5250180"/>
          </a:xfrm>
          <a:prstGeom prst="rect">
            <a:avLst/>
          </a:prstGeom>
        </p:spPr>
      </p:pic>
      <p:sp>
        <p:nvSpPr>
          <p:cNvPr id="33801" name="椭圆 37"/>
          <p:cNvSpPr/>
          <p:nvPr>
            <p:custDataLst>
              <p:tags r:id="rId2"/>
            </p:custDataLst>
          </p:nvPr>
        </p:nvSpPr>
        <p:spPr>
          <a:xfrm>
            <a:off x="2624138" y="2908300"/>
            <a:ext cx="1311275" cy="1311275"/>
          </a:xfrm>
          <a:prstGeom prst="ellipse">
            <a:avLst/>
          </a:prstGeom>
          <a:solidFill>
            <a:schemeClr val="accent1"/>
          </a:solidFill>
          <a:ln w="57150">
            <a:solidFill>
              <a:srgbClr val="FFFFFF"/>
            </a:solidFill>
          </a:ln>
        </p:spPr>
        <p:style>
          <a:lnRef idx="2">
            <a:srgbClr val="ED5113">
              <a:shade val="50000"/>
            </a:srgbClr>
          </a:lnRef>
          <a:fillRef idx="1">
            <a:srgbClr val="ED5113"/>
          </a:fillRef>
          <a:effectRef idx="0">
            <a:srgbClr val="ED5113"/>
          </a:effectRef>
          <a:fontRef idx="minor">
            <a:sysClr val="window" lastClr="FFFFFF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rmAutofit/>
          </a:bodyPr>
          <a:p>
            <a:pPr lvl="0" algn="ctr">
              <a:buClrTx/>
              <a:buSzTx/>
              <a:buFontTx/>
              <a:defRPr/>
            </a:pPr>
            <a:r>
              <a:rPr lang="en-US" altLang="zh-CN" sz="2800" b="1" dirty="0" smtClean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+mn-ea"/>
                <a:sym typeface="Arial" panose="020B0604020202020204" pitchFamily="34" charset="0"/>
              </a:rPr>
              <a:t>应急</a:t>
            </a:r>
            <a:endParaRPr lang="en-US" altLang="zh-CN" sz="2800" b="1" dirty="0" smtClean="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02" name="矩形 21"/>
          <p:cNvSpPr/>
          <p:nvPr>
            <p:custDataLst>
              <p:tags r:id="rId3"/>
            </p:custDataLst>
          </p:nvPr>
        </p:nvSpPr>
        <p:spPr>
          <a:xfrm>
            <a:off x="3432175" y="985838"/>
            <a:ext cx="2028825" cy="1173162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/>
          <a:p>
            <a:pPr algn="just">
              <a:lnSpc>
                <a:spcPct val="130000"/>
              </a:lnSpc>
            </a:pPr>
            <a:r>
              <a: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人员</a:t>
            </a:r>
            <a:endParaRPr lang="zh-CN" altLang="en-US" sz="24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03" name="矩形 41"/>
          <p:cNvSpPr/>
          <p:nvPr>
            <p:custDataLst>
              <p:tags r:id="rId4"/>
            </p:custDataLst>
          </p:nvPr>
        </p:nvSpPr>
        <p:spPr>
          <a:xfrm>
            <a:off x="307975" y="3276600"/>
            <a:ext cx="2028825" cy="1173163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/>
          <a:p>
            <a:pPr algn="just">
              <a:lnSpc>
                <a:spcPct val="130000"/>
              </a:lnSpc>
            </a:pPr>
            <a:r>
              <a: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培训</a:t>
            </a:r>
            <a:endParaRPr lang="zh-CN" altLang="en-US" sz="24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Freeform 5"/>
          <p:cNvSpPr/>
          <p:nvPr>
            <p:custDataLst>
              <p:tags r:id="rId5"/>
            </p:custDataLst>
          </p:nvPr>
        </p:nvSpPr>
        <p:spPr bwMode="auto">
          <a:xfrm rot="12371108" flipH="1">
            <a:off x="1389063" y="2676525"/>
            <a:ext cx="1055688" cy="1773238"/>
          </a:xfrm>
          <a:custGeom>
            <a:avLst/>
            <a:gdLst>
              <a:gd name="T0" fmla="*/ 2147483647 w 849"/>
              <a:gd name="T1" fmla="*/ 0 h 1133"/>
              <a:gd name="T2" fmla="*/ 2147483647 w 849"/>
              <a:gd name="T3" fmla="*/ 2147483647 h 1133"/>
              <a:gd name="T4" fmla="*/ 2147483647 w 849"/>
              <a:gd name="T5" fmla="*/ 2147483647 h 1133"/>
              <a:gd name="T6" fmla="*/ 2147483647 w 849"/>
              <a:gd name="T7" fmla="*/ 2147483647 h 1133"/>
              <a:gd name="T8" fmla="*/ 2147483647 w 849"/>
              <a:gd name="T9" fmla="*/ 2147483647 h 1133"/>
              <a:gd name="T10" fmla="*/ 2147483647 w 849"/>
              <a:gd name="T11" fmla="*/ 2147483647 h 1133"/>
              <a:gd name="T12" fmla="*/ 0 w 849"/>
              <a:gd name="T13" fmla="*/ 2147483647 h 1133"/>
              <a:gd name="T14" fmla="*/ 2147483647 w 849"/>
              <a:gd name="T15" fmla="*/ 0 h 113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49"/>
              <a:gd name="T25" fmla="*/ 0 h 1133"/>
              <a:gd name="T26" fmla="*/ 849 w 849"/>
              <a:gd name="T27" fmla="*/ 1133 h 113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49" h="1133">
                <a:moveTo>
                  <a:pt x="283" y="0"/>
                </a:moveTo>
                <a:cubicBezTo>
                  <a:pt x="595" y="0"/>
                  <a:pt x="849" y="253"/>
                  <a:pt x="849" y="567"/>
                </a:cubicBezTo>
                <a:cubicBezTo>
                  <a:pt x="849" y="880"/>
                  <a:pt x="595" y="1133"/>
                  <a:pt x="283" y="1133"/>
                </a:cubicBezTo>
                <a:cubicBezTo>
                  <a:pt x="283" y="1133"/>
                  <a:pt x="283" y="1133"/>
                  <a:pt x="283" y="1133"/>
                </a:cubicBezTo>
                <a:cubicBezTo>
                  <a:pt x="439" y="1133"/>
                  <a:pt x="566" y="1007"/>
                  <a:pt x="566" y="851"/>
                </a:cubicBezTo>
                <a:cubicBezTo>
                  <a:pt x="566" y="694"/>
                  <a:pt x="439" y="567"/>
                  <a:pt x="283" y="567"/>
                </a:cubicBezTo>
                <a:cubicBezTo>
                  <a:pt x="127" y="567"/>
                  <a:pt x="0" y="440"/>
                  <a:pt x="0" y="283"/>
                </a:cubicBezTo>
                <a:cubicBezTo>
                  <a:pt x="0" y="127"/>
                  <a:pt x="127" y="0"/>
                  <a:pt x="283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anchor="ctr">
            <a:normAutofit/>
          </a:bodyPr>
          <a:p>
            <a:pPr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lang="en-US" sz="1050" b="1" kern="0" dirty="0">
              <a:sym typeface="Arial" panose="020B0604020202020204" pitchFamily="34" charset="0"/>
            </a:endParaRPr>
          </a:p>
        </p:txBody>
      </p:sp>
      <p:sp>
        <p:nvSpPr>
          <p:cNvPr id="30" name="椭圆 29"/>
          <p:cNvSpPr/>
          <p:nvPr>
            <p:custDataLst>
              <p:tags r:id="rId6"/>
            </p:custDataLst>
          </p:nvPr>
        </p:nvSpPr>
        <p:spPr>
          <a:xfrm>
            <a:off x="1066800" y="3414713"/>
            <a:ext cx="898525" cy="898525"/>
          </a:xfrm>
          <a:prstGeom prst="ellipse">
            <a:avLst/>
          </a:prstGeom>
          <a:solidFill>
            <a:schemeClr val="accent1"/>
          </a:solidFill>
          <a:ln w="57150">
            <a:solidFill>
              <a:srgbClr val="FFFFFF"/>
            </a:solidFill>
          </a:ln>
        </p:spPr>
        <p:style>
          <a:lnRef idx="2">
            <a:srgbClr val="ED5113">
              <a:shade val="50000"/>
            </a:srgbClr>
          </a:lnRef>
          <a:fillRef idx="1">
            <a:srgbClr val="ED5113"/>
          </a:fillRef>
          <a:effectRef idx="0">
            <a:srgbClr val="ED5113"/>
          </a:effectRef>
          <a:fontRef idx="minor">
            <a:sysClr val="window" lastClr="FFFFFF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rmAutofit/>
          </a:bodyPr>
          <a:p>
            <a:pPr lvl="0" algn="ctr">
              <a:buClrTx/>
              <a:buSzTx/>
              <a:buFontTx/>
              <a:defRPr/>
            </a:pPr>
            <a:r>
              <a:rPr lang="en-US" altLang="zh-CN" dirty="0" smtClean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+mn-ea"/>
                <a:sym typeface="Arial" panose="020B0604020202020204" pitchFamily="34" charset="0"/>
              </a:rPr>
              <a:t>T</a:t>
            </a:r>
            <a:endParaRPr lang="en-US" altLang="zh-CN" dirty="0" smtClean="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Freeform 5"/>
          <p:cNvSpPr/>
          <p:nvPr>
            <p:custDataLst>
              <p:tags r:id="rId7"/>
            </p:custDataLst>
          </p:nvPr>
        </p:nvSpPr>
        <p:spPr bwMode="auto">
          <a:xfrm rot="1571108" flipH="1">
            <a:off x="4114800" y="2676525"/>
            <a:ext cx="1055688" cy="1773238"/>
          </a:xfrm>
          <a:custGeom>
            <a:avLst/>
            <a:gdLst>
              <a:gd name="T0" fmla="*/ 2147483647 w 849"/>
              <a:gd name="T1" fmla="*/ 0 h 1133"/>
              <a:gd name="T2" fmla="*/ 2147483647 w 849"/>
              <a:gd name="T3" fmla="*/ 2147483647 h 1133"/>
              <a:gd name="T4" fmla="*/ 2147483647 w 849"/>
              <a:gd name="T5" fmla="*/ 2147483647 h 1133"/>
              <a:gd name="T6" fmla="*/ 2147483647 w 849"/>
              <a:gd name="T7" fmla="*/ 2147483647 h 1133"/>
              <a:gd name="T8" fmla="*/ 2147483647 w 849"/>
              <a:gd name="T9" fmla="*/ 2147483647 h 1133"/>
              <a:gd name="T10" fmla="*/ 2147483647 w 849"/>
              <a:gd name="T11" fmla="*/ 2147483647 h 1133"/>
              <a:gd name="T12" fmla="*/ 0 w 849"/>
              <a:gd name="T13" fmla="*/ 2147483647 h 1133"/>
              <a:gd name="T14" fmla="*/ 2147483647 w 849"/>
              <a:gd name="T15" fmla="*/ 0 h 113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49"/>
              <a:gd name="T25" fmla="*/ 0 h 1133"/>
              <a:gd name="T26" fmla="*/ 849 w 849"/>
              <a:gd name="T27" fmla="*/ 1133 h 113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49" h="1133">
                <a:moveTo>
                  <a:pt x="283" y="0"/>
                </a:moveTo>
                <a:cubicBezTo>
                  <a:pt x="595" y="0"/>
                  <a:pt x="849" y="253"/>
                  <a:pt x="849" y="567"/>
                </a:cubicBezTo>
                <a:cubicBezTo>
                  <a:pt x="849" y="880"/>
                  <a:pt x="595" y="1133"/>
                  <a:pt x="283" y="1133"/>
                </a:cubicBezTo>
                <a:cubicBezTo>
                  <a:pt x="283" y="1133"/>
                  <a:pt x="283" y="1133"/>
                  <a:pt x="283" y="1133"/>
                </a:cubicBezTo>
                <a:cubicBezTo>
                  <a:pt x="439" y="1133"/>
                  <a:pt x="566" y="1007"/>
                  <a:pt x="566" y="851"/>
                </a:cubicBezTo>
                <a:cubicBezTo>
                  <a:pt x="566" y="694"/>
                  <a:pt x="439" y="567"/>
                  <a:pt x="283" y="567"/>
                </a:cubicBezTo>
                <a:cubicBezTo>
                  <a:pt x="127" y="567"/>
                  <a:pt x="0" y="440"/>
                  <a:pt x="0" y="283"/>
                </a:cubicBezTo>
                <a:cubicBezTo>
                  <a:pt x="0" y="127"/>
                  <a:pt x="127" y="0"/>
                  <a:pt x="283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anchor="ctr">
            <a:normAutofit/>
          </a:bodyPr>
          <a:p>
            <a:pPr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lang="en-US" sz="1050" b="1" kern="0" dirty="0">
              <a:sym typeface="Arial" panose="020B0604020202020204" pitchFamily="34" charset="0"/>
            </a:endParaRPr>
          </a:p>
        </p:txBody>
      </p:sp>
      <p:sp>
        <p:nvSpPr>
          <p:cNvPr id="23" name="椭圆 22"/>
          <p:cNvSpPr/>
          <p:nvPr>
            <p:custDataLst>
              <p:tags r:id="rId8"/>
            </p:custDataLst>
          </p:nvPr>
        </p:nvSpPr>
        <p:spPr>
          <a:xfrm>
            <a:off x="4594225" y="2814638"/>
            <a:ext cx="898525" cy="898525"/>
          </a:xfrm>
          <a:prstGeom prst="ellipse">
            <a:avLst/>
          </a:prstGeom>
          <a:solidFill>
            <a:schemeClr val="accent1"/>
          </a:solidFill>
          <a:ln w="57150">
            <a:solidFill>
              <a:srgbClr val="FFFFFF"/>
            </a:solidFill>
          </a:ln>
        </p:spPr>
        <p:style>
          <a:lnRef idx="2">
            <a:srgbClr val="ED5113">
              <a:shade val="50000"/>
            </a:srgbClr>
          </a:lnRef>
          <a:fillRef idx="1">
            <a:srgbClr val="ED5113"/>
          </a:fillRef>
          <a:effectRef idx="0">
            <a:srgbClr val="ED5113"/>
          </a:effectRef>
          <a:fontRef idx="minor">
            <a:sysClr val="window" lastClr="FFFFFF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rmAutofit/>
          </a:bodyPr>
          <a:p>
            <a:pPr lvl="0" algn="ctr">
              <a:buClrTx/>
              <a:buSzTx/>
              <a:buFontTx/>
              <a:defRPr/>
            </a:pPr>
            <a:r>
              <a:rPr lang="en-US" altLang="zh-CN" dirty="0" smtClean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+mn-ea"/>
                <a:sym typeface="Arial" panose="020B0604020202020204" pitchFamily="34" charset="0"/>
              </a:rPr>
              <a:t>P</a:t>
            </a:r>
            <a:endParaRPr lang="en-US" altLang="zh-CN" dirty="0" smtClean="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Freeform 5"/>
          <p:cNvSpPr/>
          <p:nvPr>
            <p:custDataLst>
              <p:tags r:id="rId9"/>
            </p:custDataLst>
          </p:nvPr>
        </p:nvSpPr>
        <p:spPr bwMode="auto">
          <a:xfrm rot="6971108" flipH="1">
            <a:off x="2611438" y="3917950"/>
            <a:ext cx="1055688" cy="1773238"/>
          </a:xfrm>
          <a:custGeom>
            <a:avLst/>
            <a:gdLst>
              <a:gd name="T0" fmla="*/ 2147483647 w 849"/>
              <a:gd name="T1" fmla="*/ 0 h 1133"/>
              <a:gd name="T2" fmla="*/ 2147483647 w 849"/>
              <a:gd name="T3" fmla="*/ 2147483647 h 1133"/>
              <a:gd name="T4" fmla="*/ 2147483647 w 849"/>
              <a:gd name="T5" fmla="*/ 2147483647 h 1133"/>
              <a:gd name="T6" fmla="*/ 2147483647 w 849"/>
              <a:gd name="T7" fmla="*/ 2147483647 h 1133"/>
              <a:gd name="T8" fmla="*/ 2147483647 w 849"/>
              <a:gd name="T9" fmla="*/ 2147483647 h 1133"/>
              <a:gd name="T10" fmla="*/ 2147483647 w 849"/>
              <a:gd name="T11" fmla="*/ 2147483647 h 1133"/>
              <a:gd name="T12" fmla="*/ 0 w 849"/>
              <a:gd name="T13" fmla="*/ 2147483647 h 1133"/>
              <a:gd name="T14" fmla="*/ 2147483647 w 849"/>
              <a:gd name="T15" fmla="*/ 0 h 113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49"/>
              <a:gd name="T25" fmla="*/ 0 h 1133"/>
              <a:gd name="T26" fmla="*/ 849 w 849"/>
              <a:gd name="T27" fmla="*/ 1133 h 113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49" h="1133">
                <a:moveTo>
                  <a:pt x="283" y="0"/>
                </a:moveTo>
                <a:cubicBezTo>
                  <a:pt x="595" y="0"/>
                  <a:pt x="849" y="253"/>
                  <a:pt x="849" y="567"/>
                </a:cubicBezTo>
                <a:cubicBezTo>
                  <a:pt x="849" y="880"/>
                  <a:pt x="595" y="1133"/>
                  <a:pt x="283" y="1133"/>
                </a:cubicBezTo>
                <a:cubicBezTo>
                  <a:pt x="283" y="1133"/>
                  <a:pt x="283" y="1133"/>
                  <a:pt x="283" y="1133"/>
                </a:cubicBezTo>
                <a:cubicBezTo>
                  <a:pt x="439" y="1133"/>
                  <a:pt x="566" y="1007"/>
                  <a:pt x="566" y="851"/>
                </a:cubicBezTo>
                <a:cubicBezTo>
                  <a:pt x="566" y="694"/>
                  <a:pt x="439" y="567"/>
                  <a:pt x="283" y="567"/>
                </a:cubicBezTo>
                <a:cubicBezTo>
                  <a:pt x="127" y="567"/>
                  <a:pt x="0" y="440"/>
                  <a:pt x="0" y="283"/>
                </a:cubicBezTo>
                <a:cubicBezTo>
                  <a:pt x="0" y="127"/>
                  <a:pt x="127" y="0"/>
                  <a:pt x="283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anchor="ctr">
            <a:normAutofit/>
          </a:bodyPr>
          <a:p>
            <a:pPr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lang="en-US" sz="1050" b="1" kern="0" dirty="0">
              <a:sym typeface="Arial" panose="020B0604020202020204" pitchFamily="34" charset="0"/>
            </a:endParaRPr>
          </a:p>
        </p:txBody>
      </p:sp>
      <p:sp>
        <p:nvSpPr>
          <p:cNvPr id="48" name="椭圆 47"/>
          <p:cNvSpPr/>
          <p:nvPr>
            <p:custDataLst>
              <p:tags r:id="rId10"/>
            </p:custDataLst>
          </p:nvPr>
        </p:nvSpPr>
        <p:spPr>
          <a:xfrm>
            <a:off x="3130550" y="4878388"/>
            <a:ext cx="898525" cy="898525"/>
          </a:xfrm>
          <a:prstGeom prst="ellipse">
            <a:avLst/>
          </a:prstGeom>
          <a:solidFill>
            <a:schemeClr val="accent1"/>
          </a:solidFill>
          <a:ln w="57150">
            <a:solidFill>
              <a:srgbClr val="FFFFFF"/>
            </a:solidFill>
          </a:ln>
        </p:spPr>
        <p:style>
          <a:lnRef idx="2">
            <a:srgbClr val="ED5113">
              <a:shade val="50000"/>
            </a:srgbClr>
          </a:lnRef>
          <a:fillRef idx="1">
            <a:srgbClr val="ED5113"/>
          </a:fillRef>
          <a:effectRef idx="0">
            <a:srgbClr val="ED5113"/>
          </a:effectRef>
          <a:fontRef idx="minor">
            <a:sysClr val="window" lastClr="FFFFFF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rmAutofit/>
          </a:bodyPr>
          <a:p>
            <a:pPr lvl="0" algn="ctr">
              <a:buClrTx/>
              <a:buSzTx/>
              <a:buFontTx/>
              <a:defRPr/>
            </a:pPr>
            <a:r>
              <a:rPr lang="en-US" altLang="zh-CN" dirty="0" smtClean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+mn-ea"/>
                <a:sym typeface="Arial" panose="020B0604020202020204" pitchFamily="34" charset="0"/>
              </a:rPr>
              <a:t>M</a:t>
            </a:r>
            <a:endParaRPr lang="en-US" altLang="zh-CN" dirty="0" smtClean="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Freeform 5"/>
          <p:cNvSpPr/>
          <p:nvPr>
            <p:custDataLst>
              <p:tags r:id="rId11"/>
            </p:custDataLst>
          </p:nvPr>
        </p:nvSpPr>
        <p:spPr bwMode="auto">
          <a:xfrm rot="17771108" flipH="1">
            <a:off x="2751138" y="1314450"/>
            <a:ext cx="1055688" cy="1773238"/>
          </a:xfrm>
          <a:custGeom>
            <a:avLst/>
            <a:gdLst>
              <a:gd name="T0" fmla="*/ 2147483647 w 849"/>
              <a:gd name="T1" fmla="*/ 0 h 1133"/>
              <a:gd name="T2" fmla="*/ 2147483647 w 849"/>
              <a:gd name="T3" fmla="*/ 2147483647 h 1133"/>
              <a:gd name="T4" fmla="*/ 2147483647 w 849"/>
              <a:gd name="T5" fmla="*/ 2147483647 h 1133"/>
              <a:gd name="T6" fmla="*/ 2147483647 w 849"/>
              <a:gd name="T7" fmla="*/ 2147483647 h 1133"/>
              <a:gd name="T8" fmla="*/ 2147483647 w 849"/>
              <a:gd name="T9" fmla="*/ 2147483647 h 1133"/>
              <a:gd name="T10" fmla="*/ 2147483647 w 849"/>
              <a:gd name="T11" fmla="*/ 2147483647 h 1133"/>
              <a:gd name="T12" fmla="*/ 0 w 849"/>
              <a:gd name="T13" fmla="*/ 2147483647 h 1133"/>
              <a:gd name="T14" fmla="*/ 2147483647 w 849"/>
              <a:gd name="T15" fmla="*/ 0 h 113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49"/>
              <a:gd name="T25" fmla="*/ 0 h 1133"/>
              <a:gd name="T26" fmla="*/ 849 w 849"/>
              <a:gd name="T27" fmla="*/ 1133 h 113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49" h="1133">
                <a:moveTo>
                  <a:pt x="283" y="0"/>
                </a:moveTo>
                <a:cubicBezTo>
                  <a:pt x="595" y="0"/>
                  <a:pt x="849" y="253"/>
                  <a:pt x="849" y="567"/>
                </a:cubicBezTo>
                <a:cubicBezTo>
                  <a:pt x="849" y="880"/>
                  <a:pt x="595" y="1133"/>
                  <a:pt x="283" y="1133"/>
                </a:cubicBezTo>
                <a:cubicBezTo>
                  <a:pt x="283" y="1133"/>
                  <a:pt x="283" y="1133"/>
                  <a:pt x="283" y="1133"/>
                </a:cubicBezTo>
                <a:cubicBezTo>
                  <a:pt x="439" y="1133"/>
                  <a:pt x="566" y="1007"/>
                  <a:pt x="566" y="851"/>
                </a:cubicBezTo>
                <a:cubicBezTo>
                  <a:pt x="566" y="694"/>
                  <a:pt x="439" y="567"/>
                  <a:pt x="283" y="567"/>
                </a:cubicBezTo>
                <a:cubicBezTo>
                  <a:pt x="127" y="567"/>
                  <a:pt x="0" y="440"/>
                  <a:pt x="0" y="283"/>
                </a:cubicBezTo>
                <a:cubicBezTo>
                  <a:pt x="0" y="127"/>
                  <a:pt x="127" y="0"/>
                  <a:pt x="283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anchor="ctr">
            <a:normAutofit/>
          </a:bodyPr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050" b="1" strike="noStrike" kern="0" noProof="1" dirty="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51" name="椭圆 50"/>
          <p:cNvSpPr/>
          <p:nvPr>
            <p:custDataLst>
              <p:tags r:id="rId12"/>
            </p:custDataLst>
          </p:nvPr>
        </p:nvSpPr>
        <p:spPr>
          <a:xfrm>
            <a:off x="2416175" y="1122363"/>
            <a:ext cx="898525" cy="898525"/>
          </a:xfrm>
          <a:prstGeom prst="ellipse">
            <a:avLst/>
          </a:prstGeom>
          <a:solidFill>
            <a:schemeClr val="accent1"/>
          </a:solidFill>
          <a:ln w="57150">
            <a:solidFill>
              <a:srgbClr val="FFFFFF"/>
            </a:solidFill>
          </a:ln>
        </p:spPr>
        <p:style>
          <a:lnRef idx="2">
            <a:srgbClr val="ED5113">
              <a:shade val="50000"/>
            </a:srgbClr>
          </a:lnRef>
          <a:fillRef idx="1">
            <a:srgbClr val="ED5113"/>
          </a:fillRef>
          <a:effectRef idx="0">
            <a:srgbClr val="ED5113"/>
          </a:effectRef>
          <a:fontRef idx="minor">
            <a:sysClr val="window" lastClr="FFFFFF"/>
          </a:fontRef>
        </p:style>
        <p:txBody>
          <a:bodyPr lIns="0" tIns="0" rIns="0" bIns="0" anchor="ctr">
            <a:normAutofit/>
          </a:bodyPr>
          <a:p>
            <a:pPr algn="ctr" fontAlgn="auto">
              <a:defRPr/>
            </a:pPr>
            <a:r>
              <a:rPr lang="en-US" altLang="zh-CN" strike="noStrike" noProof="1" dirty="0" smtClean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+mn-ea"/>
                <a:sym typeface="Arial" panose="020B0604020202020204" pitchFamily="34" charset="0"/>
              </a:rPr>
              <a:t>P</a:t>
            </a:r>
            <a:endParaRPr lang="en-US" altLang="zh-CN" strike="noStrike" noProof="1" dirty="0" smtClean="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04" name="矩形 42"/>
          <p:cNvSpPr/>
          <p:nvPr>
            <p:custDataLst>
              <p:tags r:id="rId13"/>
            </p:custDataLst>
          </p:nvPr>
        </p:nvSpPr>
        <p:spPr>
          <a:xfrm>
            <a:off x="5507355" y="2678113"/>
            <a:ext cx="2030413" cy="117157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/>
          <a:p>
            <a:pPr algn="just">
              <a:lnSpc>
                <a:spcPct val="130000"/>
              </a:lnSpc>
            </a:pPr>
            <a:r>
              <a: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程序</a:t>
            </a:r>
            <a:endParaRPr lang="zh-CN" altLang="en-US" sz="24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05" name="矩形 43"/>
          <p:cNvSpPr/>
          <p:nvPr>
            <p:custDataLst>
              <p:tags r:id="rId14"/>
            </p:custDataLst>
          </p:nvPr>
        </p:nvSpPr>
        <p:spPr>
          <a:xfrm>
            <a:off x="1748790" y="5003165"/>
            <a:ext cx="2028825" cy="1173163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/>
          <a:p>
            <a:pPr algn="just">
              <a:lnSpc>
                <a:spcPct val="130000"/>
              </a:lnSpc>
            </a:pPr>
            <a:r>
              <a: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物资</a:t>
            </a:r>
            <a:endParaRPr lang="zh-CN" altLang="en-US" sz="24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PLACING_PICTURE_USER_VIEWPORT" val="{&quot;height&quot;:10956,&quot;width&quot;:14736}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6.xml><?xml version="1.0" encoding="utf-8"?>
<p:tagLst xmlns:p="http://schemas.openxmlformats.org/presentationml/2006/main">
  <p:tag name="KSO_WM_UNIT_PLACING_PICTURE_USER_VIEWPORT" val="{&quot;height&quot;:3864,&quot;width&quot;:7105}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191303_1*i*1"/>
  <p:tag name="KSO_WM_TEMPLATE_CATEGORY" val="diagram"/>
  <p:tag name="KSO_WM_TEMPLATE_INDEX" val="20191303"/>
  <p:tag name="KSO_WM_UNIT_LAYERLEVEL" val="1"/>
  <p:tag name="KSO_WM_TAG_VERSION" val="1.0"/>
  <p:tag name="KSO_WM_BEAUTIFY_FLAG" val="#wm#"/>
  <p:tag name="KSO_WM_UNIT_ADJUSTLAYOUT_ID" val="8"/>
  <p:tag name="KSO_WM_UNIT_COLOR_SCHEME_SHAPE_ID" val="8"/>
  <p:tag name="KSO_WM_UNIT_COLOR_SCHEME_PARENT_PAGE" val="0_1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4.xml><?xml version="1.0" encoding="utf-8"?>
<p:tagLst xmlns:p="http://schemas.openxmlformats.org/presentationml/2006/main">
  <p:tag name="KSO_WM_TEMPLATE_CATEGORY" val="diagram"/>
  <p:tag name="KSO_WM_TEMPLATE_INDEX" val="284"/>
  <p:tag name="KSO_WM_UNIT_TYPE" val="n_h_f"/>
  <p:tag name="KSO_WM_UNIT_INDEX" val="1_1_1"/>
  <p:tag name="KSO_WM_UNIT_ID" val="258*n_h_f*1_1_1"/>
  <p:tag name="KSO_WM_UNIT_CLEAR" val="1"/>
  <p:tag name="KSO_WM_UNIT_LAYERLEVEL" val="1_1_1"/>
  <p:tag name="KSO_WM_UNIT_VALUE" val="20"/>
  <p:tag name="KSO_WM_UNIT_HIGHLIGHT" val="0"/>
  <p:tag name="KSO_WM_UNIT_COMPATIBLE" val="0"/>
  <p:tag name="KSO_WM_UNIT_PRESET_TEXT" val="LOREM"/>
  <p:tag name="KSO_WM_BEAUTIFY_FLAG" val="#wm#"/>
  <p:tag name="KSO_WM_DIAGRAM_GROUP_CODE" val="n1-1"/>
  <p:tag name="KSO_WM_TAG_VERSION" val="1.0"/>
  <p:tag name="KSO_WM_UNIT_FILL_FORE_SCHEMECOLOR_INDEX" val="6"/>
  <p:tag name="KSO_WM_UNIT_FILL_TYPE" val="1"/>
  <p:tag name="KSO_WM_UNIT_TEXT_FILL_FORE_SCHEMECOLOR_INDEX" val="14"/>
  <p:tag name="KSO_WM_UNIT_TEXT_FILL_TYPE" val="1"/>
  <p:tag name="KSO_WM_UNIT_DIAGRAM_SCHEMECOLOR_ID" val="5"/>
</p:tagLst>
</file>

<file path=ppt/tags/tag75.xml><?xml version="1.0" encoding="utf-8"?>
<p:tagLst xmlns:p="http://schemas.openxmlformats.org/presentationml/2006/main">
  <p:tag name="KSO_WM_TEMPLATE_CATEGORY" val="diagram"/>
  <p:tag name="KSO_WM_TEMPLATE_INDEX" val="284"/>
  <p:tag name="KSO_WM_UNIT_TYPE" val="n_h_f"/>
  <p:tag name="KSO_WM_UNIT_INDEX" val="1_2_1"/>
  <p:tag name="KSO_WM_UNIT_ID" val="258*n_h_f*1_2_1"/>
  <p:tag name="KSO_WM_UNIT_CLEAR" val="1"/>
  <p:tag name="KSO_WM_UNIT_LAYERLEVEL" val="1_1_1"/>
  <p:tag name="KSO_WM_UNIT_VALUE" val="16"/>
  <p:tag name="KSO_WM_UNIT_HIGHLIGHT" val="0"/>
  <p:tag name="KSO_WM_UNIT_COMPATIBLE" val="0"/>
  <p:tag name="KSO_WM_BEAUTIFY_FLAG" val="#wm#"/>
  <p:tag name="KSO_WM_UNIT_PRESET_TEXT_INDEX" val="4"/>
  <p:tag name="KSO_WM_UNIT_PRESET_TEXT_LEN" val="40"/>
  <p:tag name="KSO_WM_DIAGRAM_GROUP_CODE" val="n1-1"/>
  <p:tag name="KSO_WM_TAG_VERSION" val="1.0"/>
  <p:tag name="KSO_WM_UNIT_TEXT_FILL_FORE_SCHEMECOLOR_INDEX" val="13"/>
  <p:tag name="KSO_WM_UNIT_TEXT_FILL_TYPE" val="1"/>
  <p:tag name="KSO_WM_UNIT_DIAGRAM_SCHEMECOLOR_ID" val="5"/>
</p:tagLst>
</file>

<file path=ppt/tags/tag76.xml><?xml version="1.0" encoding="utf-8"?>
<p:tagLst xmlns:p="http://schemas.openxmlformats.org/presentationml/2006/main">
  <p:tag name="KSO_WM_TEMPLATE_CATEGORY" val="diagram"/>
  <p:tag name="KSO_WM_TEMPLATE_INDEX" val="284"/>
  <p:tag name="KSO_WM_UNIT_TYPE" val="n_h_f"/>
  <p:tag name="KSO_WM_UNIT_INDEX" val="1_2_4"/>
  <p:tag name="KSO_WM_UNIT_ID" val="258*n_h_f*1_2_4"/>
  <p:tag name="KSO_WM_UNIT_CLEAR" val="1"/>
  <p:tag name="KSO_WM_UNIT_LAYERLEVEL" val="1_1_1"/>
  <p:tag name="KSO_WM_UNIT_VALUE" val="24"/>
  <p:tag name="KSO_WM_UNIT_HIGHLIGHT" val="0"/>
  <p:tag name="KSO_WM_UNIT_COMPATIBLE" val="0"/>
  <p:tag name="KSO_WM_BEAUTIFY_FLAG" val="#wm#"/>
  <p:tag name="KSO_WM_UNIT_PRESET_TEXT_INDEX" val="4"/>
  <p:tag name="KSO_WM_UNIT_PRESET_TEXT_LEN" val="40"/>
  <p:tag name="KSO_WM_DIAGRAM_GROUP_CODE" val="n1-1"/>
  <p:tag name="KSO_WM_TAG_VERSION" val="1.0"/>
  <p:tag name="KSO_WM_UNIT_TEXT_FILL_FORE_SCHEMECOLOR_INDEX" val="13"/>
  <p:tag name="KSO_WM_UNIT_TEXT_FILL_TYPE" val="1"/>
  <p:tag name="KSO_WM_UNIT_DIAGRAM_SCHEMECOLOR_ID" val="5"/>
</p:tagLst>
</file>

<file path=ppt/tags/tag77.xml><?xml version="1.0" encoding="utf-8"?>
<p:tagLst xmlns:p="http://schemas.openxmlformats.org/presentationml/2006/main">
  <p:tag name="KSO_WM_TEMPLATE_CATEGORY" val="diagram"/>
  <p:tag name="KSO_WM_TEMPLATE_INDEX" val="284"/>
  <p:tag name="KSO_WM_UNIT_TYPE" val="n_i"/>
  <p:tag name="KSO_WM_UNIT_INDEX" val="1_1"/>
  <p:tag name="KSO_WM_UNIT_ID" val="258*n_i*1_1"/>
  <p:tag name="KSO_WM_UNIT_CLEAR" val="1"/>
  <p:tag name="KSO_WM_UNIT_LAYERLEVEL" val="1_1"/>
  <p:tag name="KSO_WM_BEAUTIFY_FLAG" val="#wm#"/>
  <p:tag name="KSO_WM_DIAGRAM_GROUP_CODE" val="n1-1"/>
  <p:tag name="KSO_WM_TAG_VERSION" val="1.0"/>
  <p:tag name="KSO_WM_UNIT_FILL_FORE_SCHEMECOLOR_INDEX" val="5"/>
  <p:tag name="KSO_WM_UNIT_FILL_TYPE" val="1"/>
  <p:tag name="KSO_WM_UNIT_DIAGRAM_SCHEMECOLOR_ID" val="5"/>
</p:tagLst>
</file>

<file path=ppt/tags/tag78.xml><?xml version="1.0" encoding="utf-8"?>
<p:tagLst xmlns:p="http://schemas.openxmlformats.org/presentationml/2006/main">
  <p:tag name="KSO_WM_TEMPLATE_CATEGORY" val="diagram"/>
  <p:tag name="KSO_WM_TEMPLATE_INDEX" val="284"/>
  <p:tag name="KSO_WM_UNIT_TYPE" val="n_h_a"/>
  <p:tag name="KSO_WM_UNIT_INDEX" val="1_2_4"/>
  <p:tag name="KSO_WM_UNIT_ID" val="258*n_h_a*1_2_4"/>
  <p:tag name="KSO_WM_UNIT_CLEAR" val="1"/>
  <p:tag name="KSO_WM_UNIT_LAYERLEVEL" val="1_1_1"/>
  <p:tag name="KSO_WM_UNIT_VALUE" val="9"/>
  <p:tag name="KSO_WM_UNIT_HIGHLIGHT" val="0"/>
  <p:tag name="KSO_WM_UNIT_COMPATIBLE" val="0"/>
  <p:tag name="KSO_WM_UNIT_PRESET_TEXT" val="AMET"/>
  <p:tag name="KSO_WM_BEAUTIFY_FLAG" val="#wm#"/>
  <p:tag name="KSO_WM_DIAGRAM_GROUP_CODE" val="n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DIAGRAM_SCHEMECOLOR_ID" val="5"/>
</p:tagLst>
</file>

<file path=ppt/tags/tag79.xml><?xml version="1.0" encoding="utf-8"?>
<p:tagLst xmlns:p="http://schemas.openxmlformats.org/presentationml/2006/main">
  <p:tag name="KSO_WM_TEMPLATE_CATEGORY" val="diagram"/>
  <p:tag name="KSO_WM_TEMPLATE_INDEX" val="284"/>
  <p:tag name="KSO_WM_UNIT_TYPE" val="n_i"/>
  <p:tag name="KSO_WM_UNIT_INDEX" val="1_2"/>
  <p:tag name="KSO_WM_UNIT_ID" val="258*n_i*1_2"/>
  <p:tag name="KSO_WM_UNIT_CLEAR" val="1"/>
  <p:tag name="KSO_WM_UNIT_LAYERLEVEL" val="1_1"/>
  <p:tag name="KSO_WM_BEAUTIFY_FLAG" val="#wm#"/>
  <p:tag name="KSO_WM_DIAGRAM_GROUP_CODE" val="n1-1"/>
  <p:tag name="KSO_WM_TAG_VERSION" val="1.0"/>
  <p:tag name="KSO_WM_UNIT_FILL_FORE_SCHEMECOLOR_INDEX" val="5"/>
  <p:tag name="KSO_WM_UNIT_FILL_TYPE" val="1"/>
  <p:tag name="KSO_WM_UNIT_DIAGRAM_SCHEMECOLOR_ID" val="5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TEMPLATE_CATEGORY" val="diagram"/>
  <p:tag name="KSO_WM_TEMPLATE_INDEX" val="284"/>
  <p:tag name="KSO_WM_UNIT_TYPE" val="n_h_a"/>
  <p:tag name="KSO_WM_UNIT_INDEX" val="1_2_2"/>
  <p:tag name="KSO_WM_UNIT_ID" val="258*n_h_a*1_2_2"/>
  <p:tag name="KSO_WM_UNIT_CLEAR" val="1"/>
  <p:tag name="KSO_WM_UNIT_LAYERLEVEL" val="1_1_1"/>
  <p:tag name="KSO_WM_UNIT_VALUE" val="9"/>
  <p:tag name="KSO_WM_UNIT_HIGHLIGHT" val="0"/>
  <p:tag name="KSO_WM_UNIT_COMPATIBLE" val="0"/>
  <p:tag name="KSO_WM_UNIT_PRESET_TEXT" val="AMET"/>
  <p:tag name="KSO_WM_BEAUTIFY_FLAG" val="#wm#"/>
  <p:tag name="KSO_WM_DIAGRAM_GROUP_CODE" val="n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DIAGRAM_SCHEMECOLOR_ID" val="5"/>
</p:tagLst>
</file>

<file path=ppt/tags/tag81.xml><?xml version="1.0" encoding="utf-8"?>
<p:tagLst xmlns:p="http://schemas.openxmlformats.org/presentationml/2006/main">
  <p:tag name="KSO_WM_TEMPLATE_CATEGORY" val="diagram"/>
  <p:tag name="KSO_WM_TEMPLATE_INDEX" val="284"/>
  <p:tag name="KSO_WM_UNIT_TYPE" val="n_i"/>
  <p:tag name="KSO_WM_UNIT_INDEX" val="1_3"/>
  <p:tag name="KSO_WM_UNIT_ID" val="258*n_i*1_3"/>
  <p:tag name="KSO_WM_UNIT_CLEAR" val="1"/>
  <p:tag name="KSO_WM_UNIT_LAYERLEVEL" val="1_1"/>
  <p:tag name="KSO_WM_BEAUTIFY_FLAG" val="#wm#"/>
  <p:tag name="KSO_WM_DIAGRAM_GROUP_CODE" val="n1-1"/>
  <p:tag name="KSO_WM_TAG_VERSION" val="1.0"/>
  <p:tag name="KSO_WM_UNIT_FILL_FORE_SCHEMECOLOR_INDEX" val="5"/>
  <p:tag name="KSO_WM_UNIT_FILL_TYPE" val="1"/>
  <p:tag name="KSO_WM_UNIT_DIAGRAM_SCHEMECOLOR_ID" val="5"/>
</p:tagLst>
</file>

<file path=ppt/tags/tag82.xml><?xml version="1.0" encoding="utf-8"?>
<p:tagLst xmlns:p="http://schemas.openxmlformats.org/presentationml/2006/main">
  <p:tag name="KSO_WM_TEMPLATE_CATEGORY" val="diagram"/>
  <p:tag name="KSO_WM_TEMPLATE_INDEX" val="284"/>
  <p:tag name="KSO_WM_UNIT_TYPE" val="n_h_a"/>
  <p:tag name="KSO_WM_UNIT_INDEX" val="1_2_3"/>
  <p:tag name="KSO_WM_UNIT_ID" val="258*n_h_a*1_2_3"/>
  <p:tag name="KSO_WM_UNIT_CLEAR" val="1"/>
  <p:tag name="KSO_WM_UNIT_LAYERLEVEL" val="1_1_1"/>
  <p:tag name="KSO_WM_UNIT_VALUE" val="9"/>
  <p:tag name="KSO_WM_UNIT_HIGHLIGHT" val="0"/>
  <p:tag name="KSO_WM_UNIT_COMPATIBLE" val="0"/>
  <p:tag name="KSO_WM_UNIT_PRESET_TEXT" val="AMET"/>
  <p:tag name="KSO_WM_BEAUTIFY_FLAG" val="#wm#"/>
  <p:tag name="KSO_WM_DIAGRAM_GROUP_CODE" val="n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DIAGRAM_SCHEMECOLOR_ID" val="5"/>
</p:tagLst>
</file>

<file path=ppt/tags/tag83.xml><?xml version="1.0" encoding="utf-8"?>
<p:tagLst xmlns:p="http://schemas.openxmlformats.org/presentationml/2006/main">
  <p:tag name="KSO_WM_TEMPLATE_CATEGORY" val="diagram"/>
  <p:tag name="KSO_WM_TEMPLATE_INDEX" val="284"/>
  <p:tag name="KSO_WM_UNIT_TYPE" val="n_i"/>
  <p:tag name="KSO_WM_UNIT_INDEX" val="1_4"/>
  <p:tag name="KSO_WM_UNIT_ID" val="258*n_i*1_4"/>
  <p:tag name="KSO_WM_UNIT_CLEAR" val="1"/>
  <p:tag name="KSO_WM_UNIT_LAYERLEVEL" val="1_1"/>
  <p:tag name="KSO_WM_BEAUTIFY_FLAG" val="#wm#"/>
  <p:tag name="KSO_WM_DIAGRAM_GROUP_CODE" val="n1-1"/>
  <p:tag name="KSO_WM_TAG_VERSION" val="1.0"/>
  <p:tag name="KSO_WM_UNIT_FILL_FORE_SCHEMECOLOR_INDEX" val="5"/>
  <p:tag name="KSO_WM_UNIT_FILL_TYPE" val="1"/>
  <p:tag name="KSO_WM_UNIT_DIAGRAM_SCHEMECOLOR_ID" val="5"/>
</p:tagLst>
</file>

<file path=ppt/tags/tag84.xml><?xml version="1.0" encoding="utf-8"?>
<p:tagLst xmlns:p="http://schemas.openxmlformats.org/presentationml/2006/main">
  <p:tag name="KSO_WM_TEMPLATE_CATEGORY" val="diagram"/>
  <p:tag name="KSO_WM_TEMPLATE_INDEX" val="284"/>
  <p:tag name="KSO_WM_UNIT_TYPE" val="n_h_a"/>
  <p:tag name="KSO_WM_UNIT_INDEX" val="1_2_1"/>
  <p:tag name="KSO_WM_UNIT_ID" val="258*n_h_a*1_2_1"/>
  <p:tag name="KSO_WM_UNIT_CLEAR" val="1"/>
  <p:tag name="KSO_WM_UNIT_LAYERLEVEL" val="1_1_1"/>
  <p:tag name="KSO_WM_UNIT_VALUE" val="9"/>
  <p:tag name="KSO_WM_UNIT_HIGHLIGHT" val="0"/>
  <p:tag name="KSO_WM_UNIT_COMPATIBLE" val="0"/>
  <p:tag name="KSO_WM_UNIT_PRESET_TEXT" val="AMET"/>
  <p:tag name="KSO_WM_BEAUTIFY_FLAG" val="#wm#"/>
  <p:tag name="KSO_WM_DIAGRAM_GROUP_CODE" val="n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DIAGRAM_SCHEMECOLOR_ID" val="5"/>
</p:tagLst>
</file>

<file path=ppt/tags/tag85.xml><?xml version="1.0" encoding="utf-8"?>
<p:tagLst xmlns:p="http://schemas.openxmlformats.org/presentationml/2006/main">
  <p:tag name="KSO_WM_TEMPLATE_CATEGORY" val="diagram"/>
  <p:tag name="KSO_WM_TEMPLATE_INDEX" val="284"/>
  <p:tag name="KSO_WM_UNIT_TYPE" val="n_h_f"/>
  <p:tag name="KSO_WM_UNIT_INDEX" val="1_2_2"/>
  <p:tag name="KSO_WM_UNIT_ID" val="258*n_h_f*1_2_2"/>
  <p:tag name="KSO_WM_UNIT_CLEAR" val="1"/>
  <p:tag name="KSO_WM_UNIT_LAYERLEVEL" val="1_1_1"/>
  <p:tag name="KSO_WM_UNIT_VALUE" val="24"/>
  <p:tag name="KSO_WM_UNIT_HIGHLIGHT" val="0"/>
  <p:tag name="KSO_WM_UNIT_COMPATIBLE" val="0"/>
  <p:tag name="KSO_WM_BEAUTIFY_FLAG" val="#wm#"/>
  <p:tag name="KSO_WM_UNIT_PRESET_TEXT_INDEX" val="4"/>
  <p:tag name="KSO_WM_UNIT_PRESET_TEXT_LEN" val="40"/>
  <p:tag name="KSO_WM_DIAGRAM_GROUP_CODE" val="n1-1"/>
  <p:tag name="KSO_WM_TAG_VERSION" val="1.0"/>
  <p:tag name="KSO_WM_UNIT_TEXT_FILL_FORE_SCHEMECOLOR_INDEX" val="13"/>
  <p:tag name="KSO_WM_UNIT_TEXT_FILL_TYPE" val="1"/>
  <p:tag name="KSO_WM_UNIT_DIAGRAM_SCHEMECOLOR_ID" val="5"/>
</p:tagLst>
</file>

<file path=ppt/tags/tag86.xml><?xml version="1.0" encoding="utf-8"?>
<p:tagLst xmlns:p="http://schemas.openxmlformats.org/presentationml/2006/main">
  <p:tag name="KSO_WM_TEMPLATE_CATEGORY" val="diagram"/>
  <p:tag name="KSO_WM_TEMPLATE_INDEX" val="284"/>
  <p:tag name="KSO_WM_UNIT_TYPE" val="n_h_f"/>
  <p:tag name="KSO_WM_UNIT_INDEX" val="1_2_3"/>
  <p:tag name="KSO_WM_UNIT_ID" val="258*n_h_f*1_2_3"/>
  <p:tag name="KSO_WM_UNIT_CLEAR" val="1"/>
  <p:tag name="KSO_WM_UNIT_LAYERLEVEL" val="1_1_1"/>
  <p:tag name="KSO_WM_UNIT_VALUE" val="24"/>
  <p:tag name="KSO_WM_UNIT_HIGHLIGHT" val="0"/>
  <p:tag name="KSO_WM_UNIT_COMPATIBLE" val="0"/>
  <p:tag name="KSO_WM_BEAUTIFY_FLAG" val="#wm#"/>
  <p:tag name="KSO_WM_UNIT_PRESET_TEXT_INDEX" val="4"/>
  <p:tag name="KSO_WM_UNIT_PRESET_TEXT_LEN" val="40"/>
  <p:tag name="KSO_WM_DIAGRAM_GROUP_CODE" val="n1-1"/>
  <p:tag name="KSO_WM_TAG_VERSION" val="1.0"/>
  <p:tag name="KSO_WM_UNIT_TEXT_FILL_FORE_SCHEMECOLOR_INDEX" val="13"/>
  <p:tag name="KSO_WM_UNIT_TEXT_FILL_TYPE" val="1"/>
  <p:tag name="KSO_WM_UNIT_DIAGRAM_SCHEMECOLOR_ID" val="5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1.xml><?xml version="1.0" encoding="utf-8"?>
<p:tagLst xmlns:p="http://schemas.openxmlformats.org/presentationml/2006/main">
  <p:tag name="KSO_WM_UNIT_PLACING_PICTURE_USER_VIEWPORT" val="{&quot;height&quot;:6972,&quot;width&quot;:6588}"/>
</p:tagLst>
</file>

<file path=ppt/tags/tag9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4.xml><?xml version="1.0" encoding="utf-8"?>
<p:tagLst xmlns:p="http://schemas.openxmlformats.org/presentationml/2006/main">
  <p:tag name="COMMONDATA" val="eyJoZGlkIjoiNjg0YzRiMjg3ZGNlMTFkNzhkY2UxNzc2OTU3OGZkODUifQ==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556</Words>
  <Application>WPS 演示</Application>
  <PresentationFormat>宽屏</PresentationFormat>
  <Paragraphs>61</Paragraphs>
  <Slides>14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4" baseType="lpstr">
      <vt:lpstr>Arial</vt:lpstr>
      <vt:lpstr>宋体</vt:lpstr>
      <vt:lpstr>Wingdings</vt:lpstr>
      <vt:lpstr>微软雅黑</vt:lpstr>
      <vt:lpstr>Wingdings</vt:lpstr>
      <vt:lpstr>微软雅黑 Light</vt:lpstr>
      <vt:lpstr>黑体</vt:lpstr>
      <vt:lpstr>Calibri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B.F屋顶上の猫</cp:lastModifiedBy>
  <cp:revision>156</cp:revision>
  <dcterms:created xsi:type="dcterms:W3CDTF">2019-06-19T02:08:00Z</dcterms:created>
  <dcterms:modified xsi:type="dcterms:W3CDTF">2022-05-20T02:55:55Z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2052-11.1.0.11636</vt:lpwstr>
  </property>
  <property fmtid="{D5CDD505-2E9C-101B-9397-08002B2CF9AE}" pid="3" name="ICV">
    <vt:lpwstr>9981A06DB108493B95C232BA7EF08A17</vt:lpwstr>
  </property>
</Properties>
</file>